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8" r:id="rId3"/>
    <p:sldId id="266" r:id="rId4"/>
    <p:sldId id="279" r:id="rId5"/>
    <p:sldId id="270" r:id="rId6"/>
    <p:sldId id="269" r:id="rId7"/>
    <p:sldId id="282" r:id="rId8"/>
    <p:sldId id="271" r:id="rId9"/>
    <p:sldId id="276" r:id="rId10"/>
    <p:sldId id="277" r:id="rId11"/>
    <p:sldId id="278" r:id="rId12"/>
    <p:sldId id="273" r:id="rId13"/>
    <p:sldId id="281" r:id="rId14"/>
    <p:sldId id="274" r:id="rId15"/>
    <p:sldId id="272" r:id="rId16"/>
    <p:sldId id="275" r:id="rId17"/>
    <p:sldId id="280"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4"/>
    <p:restoredTop sz="94658"/>
  </p:normalViewPr>
  <p:slideViewPr>
    <p:cSldViewPr snapToGrid="0">
      <p:cViewPr varScale="1">
        <p:scale>
          <a:sx n="66" d="100"/>
          <a:sy n="66" d="100"/>
        </p:scale>
        <p:origin x="8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ill 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97A2F2D-6B86-8FF8-3ABA-3119F853F4D3}"/>
              </a:ext>
            </a:extLst>
          </p:cNvPr>
          <p:cNvPicPr>
            <a:picLocks noChangeAspect="1"/>
          </p:cNvPicPr>
          <p:nvPr userDrawn="1"/>
        </p:nvPicPr>
        <p:blipFill>
          <a:blip r:embed="rId2"/>
          <a:srcRect/>
          <a:stretch/>
        </p:blipFill>
        <p:spPr>
          <a:xfrm>
            <a:off x="-69448" y="-22425"/>
            <a:ext cx="12273022" cy="6903575"/>
          </a:xfrm>
          <a:prstGeom prst="rect">
            <a:avLst/>
          </a:prstGeom>
        </p:spPr>
      </p:pic>
      <p:sp>
        <p:nvSpPr>
          <p:cNvPr id="2" name="Title 1">
            <a:extLst>
              <a:ext uri="{FF2B5EF4-FFF2-40B4-BE49-F238E27FC236}">
                <a16:creationId xmlns="" xmlns:a16="http://schemas.microsoft.com/office/drawing/2014/main" id="{113E70D2-5703-8394-1D9B-FD8E7E944C27}"/>
              </a:ext>
            </a:extLst>
          </p:cNvPr>
          <p:cNvSpPr>
            <a:spLocks noGrp="1"/>
          </p:cNvSpPr>
          <p:nvPr>
            <p:ph type="ctrTitle" hasCustomPrompt="1"/>
          </p:nvPr>
        </p:nvSpPr>
        <p:spPr>
          <a:xfrm>
            <a:off x="1524000" y="3987892"/>
            <a:ext cx="9144000" cy="914977"/>
          </a:xfrm>
          <a:effectLst>
            <a:outerShdw blurRad="50800" dist="38100" dir="2700000" algn="tl" rotWithShape="0">
              <a:prstClr val="black">
                <a:alpha val="40000"/>
              </a:prstClr>
            </a:outerShdw>
          </a:effectLst>
        </p:spPr>
        <p:txBody>
          <a:bodyPr anchor="b"/>
          <a:lstStyle>
            <a:lvl1pPr algn="ctr">
              <a:defRPr sz="6000" b="1" i="0" spc="-300">
                <a:solidFill>
                  <a:schemeClr val="bg1"/>
                </a:solidFill>
                <a:latin typeface="Arial Black" panose="020B0604020202020204" pitchFamily="34" charset="0"/>
                <a:cs typeface="Arial Black" panose="020B0604020202020204" pitchFamily="34" charset="0"/>
              </a:defRPr>
            </a:lvl1pPr>
          </a:lstStyle>
          <a:p>
            <a:r>
              <a:rPr lang="en-US" dirty="0"/>
              <a:t>Master title style</a:t>
            </a:r>
          </a:p>
        </p:txBody>
      </p:sp>
      <p:sp>
        <p:nvSpPr>
          <p:cNvPr id="3" name="Subtitle 2">
            <a:extLst>
              <a:ext uri="{FF2B5EF4-FFF2-40B4-BE49-F238E27FC236}">
                <a16:creationId xmlns="" xmlns:a16="http://schemas.microsoft.com/office/drawing/2014/main" id="{10C00ED8-7DC6-0B19-3BAE-CF8EA1F571C3}"/>
              </a:ext>
            </a:extLst>
          </p:cNvPr>
          <p:cNvSpPr>
            <a:spLocks noGrp="1"/>
          </p:cNvSpPr>
          <p:nvPr>
            <p:ph type="subTitle" idx="1"/>
          </p:nvPr>
        </p:nvSpPr>
        <p:spPr>
          <a:xfrm>
            <a:off x="1524000" y="4913591"/>
            <a:ext cx="9144000" cy="510730"/>
          </a:xfrm>
          <a:effectLst>
            <a:outerShdw blurRad="50800" dist="16636" dir="2700000" algn="tl" rotWithShape="0">
              <a:prstClr val="black">
                <a:alpha val="58029"/>
              </a:prstClr>
            </a:outerShdw>
          </a:effectLst>
        </p:spPr>
        <p:txBody>
          <a:bodyPr/>
          <a:lstStyle>
            <a:lvl1pPr marL="0" indent="0" algn="ctr">
              <a:buNone/>
              <a:defRPr sz="2400" b="1" i="0">
                <a:solidFill>
                  <a:schemeClr val="bg1">
                    <a:lumMod val="95000"/>
                  </a:schemeClr>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0139D47D-5651-61D2-5140-3BE87F4F63D0}"/>
              </a:ext>
            </a:extLst>
          </p:cNvPr>
          <p:cNvSpPr>
            <a:spLocks noGrp="1"/>
          </p:cNvSpPr>
          <p:nvPr>
            <p:ph type="dt" sz="half" idx="10"/>
          </p:nvPr>
        </p:nvSpPr>
        <p:spPr/>
        <p:txBody>
          <a:bodyPr/>
          <a:lstStyle/>
          <a:p>
            <a:fld id="{8C598639-FF27-5846-BFF5-C6B1630282CD}" type="datetimeFigureOut">
              <a:rPr lang="en-US" smtClean="0"/>
              <a:t>3/12/2025</a:t>
            </a:fld>
            <a:endParaRPr lang="en-US"/>
          </a:p>
        </p:txBody>
      </p:sp>
      <p:sp>
        <p:nvSpPr>
          <p:cNvPr id="5" name="Footer Placeholder 4">
            <a:extLst>
              <a:ext uri="{FF2B5EF4-FFF2-40B4-BE49-F238E27FC236}">
                <a16:creationId xmlns="" xmlns:a16="http://schemas.microsoft.com/office/drawing/2014/main" id="{015A1989-207E-364F-4BDF-5443415B8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26B588A-A5EE-9BB7-9B3E-B64B5A779CDD}"/>
              </a:ext>
            </a:extLst>
          </p:cNvPr>
          <p:cNvSpPr>
            <a:spLocks noGrp="1"/>
          </p:cNvSpPr>
          <p:nvPr>
            <p:ph type="sldNum" sz="quarter" idx="12"/>
          </p:nvPr>
        </p:nvSpPr>
        <p:spPr/>
        <p:txBody>
          <a:bodyPr/>
          <a:lstStyle/>
          <a:p>
            <a:fld id="{800F337C-E661-0D49-BC7C-43557BCF7780}" type="slidenum">
              <a:rPr lang="en-US" smtClean="0"/>
              <a:t>‹#›</a:t>
            </a:fld>
            <a:endParaRPr lang="en-US"/>
          </a:p>
        </p:txBody>
      </p:sp>
      <p:pic>
        <p:nvPicPr>
          <p:cNvPr id="9" name="Picture 8">
            <a:extLst>
              <a:ext uri="{FF2B5EF4-FFF2-40B4-BE49-F238E27FC236}">
                <a16:creationId xmlns="" xmlns:a16="http://schemas.microsoft.com/office/drawing/2014/main" id="{8FBC0A7E-96BB-6B5C-92C0-55B09B9ACDA2}"/>
              </a:ext>
            </a:extLst>
          </p:cNvPr>
          <p:cNvPicPr>
            <a:picLocks noChangeAspect="1"/>
          </p:cNvPicPr>
          <p:nvPr userDrawn="1"/>
        </p:nvPicPr>
        <p:blipFill>
          <a:blip r:embed="rId3"/>
          <a:stretch>
            <a:fillRect/>
          </a:stretch>
        </p:blipFill>
        <p:spPr>
          <a:xfrm>
            <a:off x="564116" y="854210"/>
            <a:ext cx="11063767" cy="2661008"/>
          </a:xfrm>
          <a:prstGeom prst="rect">
            <a:avLst/>
          </a:prstGeom>
        </p:spPr>
      </p:pic>
    </p:spTree>
    <p:extLst>
      <p:ext uri="{BB962C8B-B14F-4D97-AF65-F5344CB8AC3E}">
        <p14:creationId xmlns:p14="http://schemas.microsoft.com/office/powerpoint/2010/main" val="283243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BE47A8A-7E3F-0AA7-F0AC-8332B675BEAF}"/>
              </a:ext>
            </a:extLst>
          </p:cNvPr>
          <p:cNvPicPr>
            <a:picLocks noChangeAspect="1"/>
          </p:cNvPicPr>
          <p:nvPr userDrawn="1"/>
        </p:nvPicPr>
        <p:blipFill>
          <a:blip r:embed="rId2"/>
          <a:srcRect/>
          <a:stretch/>
        </p:blipFill>
        <p:spPr>
          <a:xfrm>
            <a:off x="-69448" y="-22425"/>
            <a:ext cx="12273022" cy="6903575"/>
          </a:xfrm>
          <a:prstGeom prst="rect">
            <a:avLst/>
          </a:prstGeom>
        </p:spPr>
      </p:pic>
      <p:sp>
        <p:nvSpPr>
          <p:cNvPr id="2" name="Title 1">
            <a:extLst>
              <a:ext uri="{FF2B5EF4-FFF2-40B4-BE49-F238E27FC236}">
                <a16:creationId xmlns="" xmlns:a16="http://schemas.microsoft.com/office/drawing/2014/main" id="{ED6DE330-D5A9-0363-398B-E18E4175B326}"/>
              </a:ext>
            </a:extLst>
          </p:cNvPr>
          <p:cNvSpPr>
            <a:spLocks noGrp="1"/>
          </p:cNvSpPr>
          <p:nvPr>
            <p:ph type="title"/>
          </p:nvPr>
        </p:nvSpPr>
        <p:spPr>
          <a:xfrm>
            <a:off x="682906" y="365125"/>
            <a:ext cx="9965803" cy="963803"/>
          </a:xfrm>
          <a:effectLst>
            <a:outerShdw blurRad="50800" dist="38100" dir="2700000" algn="tl" rotWithShape="0">
              <a:prstClr val="black">
                <a:alpha val="40000"/>
              </a:prstClr>
            </a:outerShdw>
          </a:effectLst>
        </p:spPr>
        <p:txBody>
          <a:bodyPr>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B2023E61-409F-385D-7E65-7B6B7B73E7DD}"/>
              </a:ext>
            </a:extLst>
          </p:cNvPr>
          <p:cNvSpPr>
            <a:spLocks noGrp="1"/>
          </p:cNvSpPr>
          <p:nvPr>
            <p:ph idx="1"/>
          </p:nvPr>
        </p:nvSpPr>
        <p:spPr>
          <a:xfrm>
            <a:off x="838200" y="1825625"/>
            <a:ext cx="8282651" cy="4351338"/>
          </a:xfrm>
        </p:spPr>
        <p:txBody>
          <a:bodyPr/>
          <a:lstStyle>
            <a:lvl1pPr>
              <a:defRPr b="0" i="0">
                <a:solidFill>
                  <a:srgbClr val="003365"/>
                </a:solidFill>
                <a:latin typeface="Arial" panose="020B0604020202020204" pitchFamily="34" charset="0"/>
                <a:cs typeface="Arial" panose="020B0604020202020204" pitchFamily="34" charset="0"/>
              </a:defRPr>
            </a:lvl1pPr>
            <a:lvl2pPr>
              <a:defRPr b="0" i="0">
                <a:solidFill>
                  <a:srgbClr val="003365"/>
                </a:solidFill>
                <a:latin typeface="Arial" panose="020B0604020202020204" pitchFamily="34" charset="0"/>
                <a:cs typeface="Arial" panose="020B0604020202020204" pitchFamily="34" charset="0"/>
              </a:defRPr>
            </a:lvl2pPr>
            <a:lvl3pPr>
              <a:defRPr b="0" i="0">
                <a:solidFill>
                  <a:srgbClr val="003365"/>
                </a:solidFill>
                <a:latin typeface="Arial" panose="020B0604020202020204" pitchFamily="34" charset="0"/>
                <a:cs typeface="Arial" panose="020B0604020202020204" pitchFamily="34" charset="0"/>
              </a:defRPr>
            </a:lvl3pPr>
            <a:lvl4pPr>
              <a:defRPr b="0" i="0">
                <a:solidFill>
                  <a:srgbClr val="003365"/>
                </a:solidFill>
                <a:latin typeface="Arial" panose="020B0604020202020204" pitchFamily="34" charset="0"/>
                <a:cs typeface="Arial" panose="020B0604020202020204" pitchFamily="34" charset="0"/>
              </a:defRPr>
            </a:lvl4pPr>
            <a:lvl5pPr>
              <a:defRPr b="0" i="0">
                <a:solidFill>
                  <a:srgbClr val="00336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00E5E08B-8F79-B7F4-09F3-B7800AAE9BE2}"/>
              </a:ext>
            </a:extLst>
          </p:cNvPr>
          <p:cNvSpPr>
            <a:spLocks noGrp="1"/>
          </p:cNvSpPr>
          <p:nvPr>
            <p:ph type="dt" sz="half" idx="10"/>
          </p:nvPr>
        </p:nvSpPr>
        <p:spPr/>
        <p:txBody>
          <a:bodyPr/>
          <a:lstStyle/>
          <a:p>
            <a:fld id="{8C598639-FF27-5846-BFF5-C6B1630282CD}" type="datetimeFigureOut">
              <a:rPr lang="en-US" smtClean="0"/>
              <a:t>3/12/2025</a:t>
            </a:fld>
            <a:endParaRPr lang="en-US"/>
          </a:p>
        </p:txBody>
      </p:sp>
      <p:sp>
        <p:nvSpPr>
          <p:cNvPr id="5" name="Footer Placeholder 4">
            <a:extLst>
              <a:ext uri="{FF2B5EF4-FFF2-40B4-BE49-F238E27FC236}">
                <a16:creationId xmlns="" xmlns:a16="http://schemas.microsoft.com/office/drawing/2014/main" id="{42F2ED67-3F22-A092-4CE0-EA4324CE4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CEBB3A7-F841-BF05-401F-95792349C87F}"/>
              </a:ext>
            </a:extLst>
          </p:cNvPr>
          <p:cNvSpPr>
            <a:spLocks noGrp="1"/>
          </p:cNvSpPr>
          <p:nvPr>
            <p:ph type="sldNum" sz="quarter" idx="12"/>
          </p:nvPr>
        </p:nvSpPr>
        <p:spPr/>
        <p:txBody>
          <a:bodyPr/>
          <a:lstStyle/>
          <a:p>
            <a:fld id="{800F337C-E661-0D49-BC7C-43557BCF7780}" type="slidenum">
              <a:rPr lang="en-US" smtClean="0"/>
              <a:t>‹#›</a:t>
            </a:fld>
            <a:endParaRPr lang="en-US"/>
          </a:p>
        </p:txBody>
      </p:sp>
      <p:pic>
        <p:nvPicPr>
          <p:cNvPr id="9" name="Picture 8" descr="A black and white logo&#10;&#10;Description automatically generated">
            <a:extLst>
              <a:ext uri="{FF2B5EF4-FFF2-40B4-BE49-F238E27FC236}">
                <a16:creationId xmlns="" xmlns:a16="http://schemas.microsoft.com/office/drawing/2014/main" id="{25D1A983-897B-7EE5-9132-913BD3D2CA41}"/>
              </a:ext>
            </a:extLst>
          </p:cNvPr>
          <p:cNvPicPr>
            <a:picLocks noChangeAspect="1"/>
          </p:cNvPicPr>
          <p:nvPr userDrawn="1"/>
        </p:nvPicPr>
        <p:blipFill>
          <a:blip r:embed="rId3"/>
          <a:stretch>
            <a:fillRect/>
          </a:stretch>
        </p:blipFill>
        <p:spPr>
          <a:xfrm>
            <a:off x="10184555" y="3889093"/>
            <a:ext cx="1831494" cy="854307"/>
          </a:xfrm>
          <a:prstGeom prst="rect">
            <a:avLst/>
          </a:prstGeom>
        </p:spPr>
      </p:pic>
      <p:sp>
        <p:nvSpPr>
          <p:cNvPr id="7" name="Rectangle 6">
            <a:extLst>
              <a:ext uri="{FF2B5EF4-FFF2-40B4-BE49-F238E27FC236}">
                <a16:creationId xmlns="" xmlns:a16="http://schemas.microsoft.com/office/drawing/2014/main" id="{ACCB15A8-2A56-0FF6-E15B-FE555D2C5057}"/>
              </a:ext>
            </a:extLst>
          </p:cNvPr>
          <p:cNvSpPr/>
          <p:nvPr userDrawn="1"/>
        </p:nvSpPr>
        <p:spPr>
          <a:xfrm>
            <a:off x="567159" y="1405243"/>
            <a:ext cx="8738887" cy="5169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 xmlns:a16="http://schemas.microsoft.com/office/drawing/2014/main" id="{7BDA29DA-71D4-D068-ABDA-7291FD69AD8F}"/>
              </a:ext>
            </a:extLst>
          </p:cNvPr>
          <p:cNvSpPr/>
          <p:nvPr userDrawn="1"/>
        </p:nvSpPr>
        <p:spPr>
          <a:xfrm>
            <a:off x="6481824" y="1405243"/>
            <a:ext cx="4114800" cy="5169177"/>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 xmlns:a16="http://schemas.microsoft.com/office/drawing/2014/main" id="{568D3980-F420-78B8-CC8B-34A13A082BC6}"/>
              </a:ext>
            </a:extLst>
          </p:cNvPr>
          <p:cNvPicPr>
            <a:picLocks noChangeAspect="1"/>
          </p:cNvPicPr>
          <p:nvPr userDrawn="1"/>
        </p:nvPicPr>
        <p:blipFill>
          <a:blip r:embed="rId4"/>
          <a:stretch>
            <a:fillRect/>
          </a:stretch>
        </p:blipFill>
        <p:spPr>
          <a:xfrm>
            <a:off x="10079106" y="5061170"/>
            <a:ext cx="1936943" cy="973150"/>
          </a:xfrm>
          <a:prstGeom prst="rect">
            <a:avLst/>
          </a:prstGeom>
        </p:spPr>
      </p:pic>
    </p:spTree>
    <p:extLst>
      <p:ext uri="{BB962C8B-B14F-4D97-AF65-F5344CB8AC3E}">
        <p14:creationId xmlns:p14="http://schemas.microsoft.com/office/powerpoint/2010/main" val="37528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8C0235FB-7034-F28F-90E9-B23ECA6D1184}"/>
              </a:ext>
            </a:extLst>
          </p:cNvPr>
          <p:cNvPicPr>
            <a:picLocks noChangeAspect="1"/>
          </p:cNvPicPr>
          <p:nvPr userDrawn="1"/>
        </p:nvPicPr>
        <p:blipFill>
          <a:blip r:embed="rId2"/>
          <a:srcRect/>
          <a:stretch/>
        </p:blipFill>
        <p:spPr>
          <a:xfrm>
            <a:off x="-69448" y="-22425"/>
            <a:ext cx="12273022" cy="6903575"/>
          </a:xfrm>
          <a:prstGeom prst="rect">
            <a:avLst/>
          </a:prstGeom>
        </p:spPr>
      </p:pic>
      <p:sp>
        <p:nvSpPr>
          <p:cNvPr id="8" name="Rectangle 7">
            <a:extLst>
              <a:ext uri="{FF2B5EF4-FFF2-40B4-BE49-F238E27FC236}">
                <a16:creationId xmlns="" xmlns:a16="http://schemas.microsoft.com/office/drawing/2014/main" id="{54E04992-A5C9-0DE8-492F-7B93F26CCA50}"/>
              </a:ext>
            </a:extLst>
          </p:cNvPr>
          <p:cNvSpPr/>
          <p:nvPr userDrawn="1"/>
        </p:nvSpPr>
        <p:spPr>
          <a:xfrm>
            <a:off x="443694" y="1481559"/>
            <a:ext cx="5424671" cy="501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7ACCF3AB-F6F2-4D49-21E2-EECCB3A9BDEE}"/>
              </a:ext>
            </a:extLst>
          </p:cNvPr>
          <p:cNvSpPr/>
          <p:nvPr userDrawn="1"/>
        </p:nvSpPr>
        <p:spPr>
          <a:xfrm>
            <a:off x="6323638" y="1481559"/>
            <a:ext cx="5424668" cy="501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2BA51C7-6B7C-FF25-5543-4D9E4F8F44E6}"/>
              </a:ext>
            </a:extLst>
          </p:cNvPr>
          <p:cNvSpPr>
            <a:spLocks noGrp="1"/>
          </p:cNvSpPr>
          <p:nvPr>
            <p:ph type="title"/>
          </p:nvPr>
        </p:nvSpPr>
        <p:spPr>
          <a:xfrm>
            <a:off x="636608" y="557604"/>
            <a:ext cx="9208625" cy="746186"/>
          </a:xfrm>
          <a:effectLst>
            <a:outerShdw blurRad="50800" dist="38100" dir="2700000" algn="tl" rotWithShape="0">
              <a:prstClr val="black">
                <a:alpha val="40000"/>
              </a:prstClr>
            </a:outerShdw>
          </a:effectLst>
        </p:spPr>
        <p:txBody>
          <a:bodyPr>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555D3054-3E66-3337-4A8B-21717794680C}"/>
              </a:ext>
            </a:extLst>
          </p:cNvPr>
          <p:cNvSpPr>
            <a:spLocks noGrp="1"/>
          </p:cNvSpPr>
          <p:nvPr>
            <p:ph sz="half" idx="1"/>
          </p:nvPr>
        </p:nvSpPr>
        <p:spPr>
          <a:xfrm>
            <a:off x="636608" y="1666754"/>
            <a:ext cx="5069711" cy="4510209"/>
          </a:xfrm>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5AAE5AA4-B342-48F9-8753-A723A9CC3082}"/>
              </a:ext>
            </a:extLst>
          </p:cNvPr>
          <p:cNvSpPr>
            <a:spLocks noGrp="1"/>
          </p:cNvSpPr>
          <p:nvPr>
            <p:ph sz="half" idx="2"/>
          </p:nvPr>
        </p:nvSpPr>
        <p:spPr>
          <a:xfrm>
            <a:off x="6485682" y="1666754"/>
            <a:ext cx="5069710" cy="4510209"/>
          </a:xfrm>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19692EA1-B0F9-1111-DFCF-048BDC302061}"/>
              </a:ext>
            </a:extLst>
          </p:cNvPr>
          <p:cNvSpPr>
            <a:spLocks noGrp="1"/>
          </p:cNvSpPr>
          <p:nvPr>
            <p:ph type="dt" sz="half" idx="10"/>
          </p:nvPr>
        </p:nvSpPr>
        <p:spPr/>
        <p:txBody>
          <a:bodyPr/>
          <a:lstStyle/>
          <a:p>
            <a:fld id="{8C598639-FF27-5846-BFF5-C6B1630282CD}" type="datetimeFigureOut">
              <a:rPr lang="en-US" smtClean="0"/>
              <a:t>3/12/2025</a:t>
            </a:fld>
            <a:endParaRPr lang="en-US"/>
          </a:p>
        </p:txBody>
      </p:sp>
      <p:sp>
        <p:nvSpPr>
          <p:cNvPr id="6" name="Footer Placeholder 5">
            <a:extLst>
              <a:ext uri="{FF2B5EF4-FFF2-40B4-BE49-F238E27FC236}">
                <a16:creationId xmlns="" xmlns:a16="http://schemas.microsoft.com/office/drawing/2014/main" id="{25DFB844-F7B3-E7FA-2630-890B1132F1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2FC6D81-FB25-F3F0-F741-48459200387A}"/>
              </a:ext>
            </a:extLst>
          </p:cNvPr>
          <p:cNvSpPr>
            <a:spLocks noGrp="1"/>
          </p:cNvSpPr>
          <p:nvPr>
            <p:ph type="sldNum" sz="quarter" idx="12"/>
          </p:nvPr>
        </p:nvSpPr>
        <p:spPr/>
        <p:txBody>
          <a:bodyPr/>
          <a:lstStyle/>
          <a:p>
            <a:fld id="{800F337C-E661-0D49-BC7C-43557BCF7780}" type="slidenum">
              <a:rPr lang="en-US" smtClean="0"/>
              <a:t>‹#›</a:t>
            </a:fld>
            <a:endParaRPr lang="en-US"/>
          </a:p>
        </p:txBody>
      </p:sp>
      <p:pic>
        <p:nvPicPr>
          <p:cNvPr id="13" name="Picture 12">
            <a:extLst>
              <a:ext uri="{FF2B5EF4-FFF2-40B4-BE49-F238E27FC236}">
                <a16:creationId xmlns="" xmlns:a16="http://schemas.microsoft.com/office/drawing/2014/main" id="{95AD7B3C-7350-E4D8-BC20-0B32FC130C02}"/>
              </a:ext>
            </a:extLst>
          </p:cNvPr>
          <p:cNvPicPr>
            <a:picLocks noChangeAspect="1"/>
          </p:cNvPicPr>
          <p:nvPr userDrawn="1"/>
        </p:nvPicPr>
        <p:blipFill>
          <a:blip r:embed="rId3"/>
          <a:stretch>
            <a:fillRect/>
          </a:stretch>
        </p:blipFill>
        <p:spPr>
          <a:xfrm>
            <a:off x="10104890" y="397929"/>
            <a:ext cx="1839026" cy="923955"/>
          </a:xfrm>
          <a:prstGeom prst="rect">
            <a:avLst/>
          </a:prstGeom>
        </p:spPr>
      </p:pic>
    </p:spTree>
    <p:extLst>
      <p:ext uri="{BB962C8B-B14F-4D97-AF65-F5344CB8AC3E}">
        <p14:creationId xmlns:p14="http://schemas.microsoft.com/office/powerpoint/2010/main" val="33162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wo Column with Titles">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A3E16485-7E66-FC9E-DCA4-E0836CDF97B6}"/>
              </a:ext>
            </a:extLst>
          </p:cNvPr>
          <p:cNvPicPr>
            <a:picLocks noChangeAspect="1"/>
          </p:cNvPicPr>
          <p:nvPr userDrawn="1"/>
        </p:nvPicPr>
        <p:blipFill>
          <a:blip r:embed="rId2"/>
          <a:srcRect/>
          <a:stretch/>
        </p:blipFill>
        <p:spPr>
          <a:xfrm>
            <a:off x="-69448" y="-22425"/>
            <a:ext cx="12273022" cy="6903575"/>
          </a:xfrm>
          <a:prstGeom prst="rect">
            <a:avLst/>
          </a:prstGeom>
        </p:spPr>
      </p:pic>
      <p:sp>
        <p:nvSpPr>
          <p:cNvPr id="12" name="Rectangle 11">
            <a:extLst>
              <a:ext uri="{FF2B5EF4-FFF2-40B4-BE49-F238E27FC236}">
                <a16:creationId xmlns="" xmlns:a16="http://schemas.microsoft.com/office/drawing/2014/main" id="{95669162-329D-2652-2694-7BBB8E153BB7}"/>
              </a:ext>
            </a:extLst>
          </p:cNvPr>
          <p:cNvSpPr/>
          <p:nvPr userDrawn="1"/>
        </p:nvSpPr>
        <p:spPr>
          <a:xfrm>
            <a:off x="443694" y="1481559"/>
            <a:ext cx="5424671" cy="4965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066D7787-377B-B885-B4D3-AA3C3FFBC380}"/>
              </a:ext>
            </a:extLst>
          </p:cNvPr>
          <p:cNvSpPr/>
          <p:nvPr userDrawn="1"/>
        </p:nvSpPr>
        <p:spPr>
          <a:xfrm>
            <a:off x="6323638" y="1481559"/>
            <a:ext cx="5424668" cy="4965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55CFCBB-0C15-2782-899C-746A5299647E}"/>
              </a:ext>
            </a:extLst>
          </p:cNvPr>
          <p:cNvSpPr>
            <a:spLocks noGrp="1"/>
          </p:cNvSpPr>
          <p:nvPr>
            <p:ph type="title"/>
          </p:nvPr>
        </p:nvSpPr>
        <p:spPr>
          <a:xfrm>
            <a:off x="569431" y="531812"/>
            <a:ext cx="10515600" cy="855297"/>
          </a:xfrm>
          <a:effectLst>
            <a:outerShdw blurRad="50800" dist="38100" dir="2700000" algn="tl" rotWithShape="0">
              <a:prstClr val="black">
                <a:alpha val="40000"/>
              </a:prstClr>
            </a:outerShdw>
          </a:effectLst>
        </p:spPr>
        <p:txBody>
          <a:bodyPr>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EF3262BB-E26D-0463-8C5C-D98A33998223}"/>
              </a:ext>
            </a:extLst>
          </p:cNvPr>
          <p:cNvSpPr>
            <a:spLocks noGrp="1"/>
          </p:cNvSpPr>
          <p:nvPr>
            <p:ph type="body" idx="1"/>
          </p:nvPr>
        </p:nvSpPr>
        <p:spPr>
          <a:xfrm>
            <a:off x="555950" y="1620535"/>
            <a:ext cx="5196669" cy="465293"/>
          </a:xfrm>
        </p:spPr>
        <p:txBody>
          <a:bodyPr anchor="b"/>
          <a:lstStyle>
            <a:lvl1pPr marL="0" indent="0" algn="ctr">
              <a:buNone/>
              <a:defRPr sz="24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FF1064A1-F767-2F4C-DA1B-0A3B5974285F}"/>
              </a:ext>
            </a:extLst>
          </p:cNvPr>
          <p:cNvSpPr>
            <a:spLocks noGrp="1"/>
          </p:cNvSpPr>
          <p:nvPr>
            <p:ph sz="half" idx="2"/>
          </p:nvPr>
        </p:nvSpPr>
        <p:spPr>
          <a:xfrm>
            <a:off x="569431" y="2224804"/>
            <a:ext cx="5183188" cy="3964859"/>
          </a:xfrm>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F254EFB9-6F67-C43E-7629-0031BD7E62C3}"/>
              </a:ext>
            </a:extLst>
          </p:cNvPr>
          <p:cNvSpPr>
            <a:spLocks noGrp="1"/>
          </p:cNvSpPr>
          <p:nvPr>
            <p:ph type="body" sz="quarter" idx="3"/>
          </p:nvPr>
        </p:nvSpPr>
        <p:spPr>
          <a:xfrm>
            <a:off x="6531982" y="1620535"/>
            <a:ext cx="5077428" cy="465293"/>
          </a:xfrm>
        </p:spPr>
        <p:txBody>
          <a:bodyPr anchor="b"/>
          <a:lstStyle>
            <a:lvl1pPr marL="0" indent="0" algn="ctr">
              <a:buNone/>
              <a:defRPr sz="24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98CAB365-FAFE-5659-9B99-794951BA5486}"/>
              </a:ext>
            </a:extLst>
          </p:cNvPr>
          <p:cNvSpPr>
            <a:spLocks noGrp="1"/>
          </p:cNvSpPr>
          <p:nvPr>
            <p:ph sz="quarter" idx="4"/>
          </p:nvPr>
        </p:nvSpPr>
        <p:spPr>
          <a:xfrm>
            <a:off x="6531982" y="2224804"/>
            <a:ext cx="5077428" cy="3964859"/>
          </a:xfrm>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581A4B9D-8C97-9FA6-90B5-1C9E0422AD2C}"/>
              </a:ext>
            </a:extLst>
          </p:cNvPr>
          <p:cNvSpPr>
            <a:spLocks noGrp="1"/>
          </p:cNvSpPr>
          <p:nvPr>
            <p:ph type="dt" sz="half" idx="10"/>
          </p:nvPr>
        </p:nvSpPr>
        <p:spPr/>
        <p:txBody>
          <a:bodyPr/>
          <a:lstStyle/>
          <a:p>
            <a:fld id="{8C598639-FF27-5846-BFF5-C6B1630282CD}" type="datetimeFigureOut">
              <a:rPr lang="en-US" smtClean="0"/>
              <a:t>3/12/2025</a:t>
            </a:fld>
            <a:endParaRPr lang="en-US"/>
          </a:p>
        </p:txBody>
      </p:sp>
      <p:sp>
        <p:nvSpPr>
          <p:cNvPr id="8" name="Footer Placeholder 7">
            <a:extLst>
              <a:ext uri="{FF2B5EF4-FFF2-40B4-BE49-F238E27FC236}">
                <a16:creationId xmlns="" xmlns:a16="http://schemas.microsoft.com/office/drawing/2014/main" id="{3DC8AC78-2100-88FE-4D4B-6D5110FE1A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DB74B22-0554-5AE0-5DFC-7C35E4F4F3FA}"/>
              </a:ext>
            </a:extLst>
          </p:cNvPr>
          <p:cNvSpPr>
            <a:spLocks noGrp="1"/>
          </p:cNvSpPr>
          <p:nvPr>
            <p:ph type="sldNum" sz="quarter" idx="12"/>
          </p:nvPr>
        </p:nvSpPr>
        <p:spPr/>
        <p:txBody>
          <a:bodyPr/>
          <a:lstStyle/>
          <a:p>
            <a:fld id="{800F337C-E661-0D49-BC7C-43557BCF7780}" type="slidenum">
              <a:rPr lang="en-US" smtClean="0"/>
              <a:t>‹#›</a:t>
            </a:fld>
            <a:endParaRPr lang="en-US"/>
          </a:p>
        </p:txBody>
      </p:sp>
      <p:pic>
        <p:nvPicPr>
          <p:cNvPr id="15" name="Picture 14">
            <a:extLst>
              <a:ext uri="{FF2B5EF4-FFF2-40B4-BE49-F238E27FC236}">
                <a16:creationId xmlns="" xmlns:a16="http://schemas.microsoft.com/office/drawing/2014/main" id="{6F14A98C-60D2-B32B-DFD5-81EB8E906229}"/>
              </a:ext>
            </a:extLst>
          </p:cNvPr>
          <p:cNvPicPr>
            <a:picLocks noChangeAspect="1"/>
          </p:cNvPicPr>
          <p:nvPr userDrawn="1"/>
        </p:nvPicPr>
        <p:blipFill>
          <a:blip r:embed="rId3"/>
          <a:stretch>
            <a:fillRect/>
          </a:stretch>
        </p:blipFill>
        <p:spPr>
          <a:xfrm>
            <a:off x="10104890" y="397929"/>
            <a:ext cx="1839026" cy="923955"/>
          </a:xfrm>
          <a:prstGeom prst="rect">
            <a:avLst/>
          </a:prstGeom>
        </p:spPr>
      </p:pic>
    </p:spTree>
    <p:extLst>
      <p:ext uri="{BB962C8B-B14F-4D97-AF65-F5344CB8AC3E}">
        <p14:creationId xmlns:p14="http://schemas.microsoft.com/office/powerpoint/2010/main" val="46154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BCA9BC3-9DE5-78B4-5314-9DC84E28B2E9}"/>
              </a:ext>
            </a:extLst>
          </p:cNvPr>
          <p:cNvPicPr>
            <a:picLocks noChangeAspect="1"/>
          </p:cNvPicPr>
          <p:nvPr userDrawn="1"/>
        </p:nvPicPr>
        <p:blipFill>
          <a:blip r:embed="rId2"/>
          <a:srcRect/>
          <a:stretch/>
        </p:blipFill>
        <p:spPr>
          <a:xfrm>
            <a:off x="-69448" y="-22425"/>
            <a:ext cx="12273022" cy="6903575"/>
          </a:xfrm>
          <a:prstGeom prst="rect">
            <a:avLst/>
          </a:prstGeom>
        </p:spPr>
      </p:pic>
      <p:sp>
        <p:nvSpPr>
          <p:cNvPr id="2" name="Title 1">
            <a:extLst>
              <a:ext uri="{FF2B5EF4-FFF2-40B4-BE49-F238E27FC236}">
                <a16:creationId xmlns="" xmlns:a16="http://schemas.microsoft.com/office/drawing/2014/main" id="{79D44BED-46CB-D486-3923-9D9D749E7E2F}"/>
              </a:ext>
            </a:extLst>
          </p:cNvPr>
          <p:cNvSpPr>
            <a:spLocks noGrp="1"/>
          </p:cNvSpPr>
          <p:nvPr>
            <p:ph type="title"/>
          </p:nvPr>
        </p:nvSpPr>
        <p:spPr>
          <a:effectLst>
            <a:outerShdw blurRad="50800" dist="38100" dir="2700000" algn="tl" rotWithShape="0">
              <a:prstClr val="black">
                <a:alpha val="40000"/>
              </a:prstClr>
            </a:outerShdw>
          </a:effectLst>
        </p:spPr>
        <p:txBody>
          <a:bodyPr>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11" name="Rectangle 10">
            <a:extLst>
              <a:ext uri="{FF2B5EF4-FFF2-40B4-BE49-F238E27FC236}">
                <a16:creationId xmlns="" xmlns:a16="http://schemas.microsoft.com/office/drawing/2014/main" id="{94F97611-56F1-24AC-9771-FA7AA15B8499}"/>
              </a:ext>
            </a:extLst>
          </p:cNvPr>
          <p:cNvSpPr/>
          <p:nvPr userDrawn="1"/>
        </p:nvSpPr>
        <p:spPr>
          <a:xfrm>
            <a:off x="1288648" y="1662394"/>
            <a:ext cx="9614302" cy="11773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D3DBE212-089A-F3FE-24B8-EEDDC54ACC29}"/>
              </a:ext>
            </a:extLst>
          </p:cNvPr>
          <p:cNvSpPr/>
          <p:nvPr userDrawn="1"/>
        </p:nvSpPr>
        <p:spPr>
          <a:xfrm>
            <a:off x="216029" y="1494717"/>
            <a:ext cx="1488199" cy="1488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 xmlns:a16="http://schemas.microsoft.com/office/drawing/2014/main" id="{11ECC8F7-F3A9-A711-3F52-7F3672554FA8}"/>
              </a:ext>
            </a:extLst>
          </p:cNvPr>
          <p:cNvSpPr>
            <a:spLocks noGrp="1"/>
          </p:cNvSpPr>
          <p:nvPr>
            <p:ph type="body" sz="half" idx="2"/>
          </p:nvPr>
        </p:nvSpPr>
        <p:spPr>
          <a:xfrm>
            <a:off x="1857083" y="1769869"/>
            <a:ext cx="8766093" cy="963803"/>
          </a:xfr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Rectangle 11">
            <a:extLst>
              <a:ext uri="{FF2B5EF4-FFF2-40B4-BE49-F238E27FC236}">
                <a16:creationId xmlns="" xmlns:a16="http://schemas.microsoft.com/office/drawing/2014/main" id="{338FD678-6F95-700B-10A6-AC22090B114F}"/>
              </a:ext>
            </a:extLst>
          </p:cNvPr>
          <p:cNvSpPr/>
          <p:nvPr userDrawn="1"/>
        </p:nvSpPr>
        <p:spPr>
          <a:xfrm>
            <a:off x="1319553" y="3526481"/>
            <a:ext cx="9614302" cy="11773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7EA1FB63-13AA-3168-3CE5-A77E560E0472}"/>
              </a:ext>
            </a:extLst>
          </p:cNvPr>
          <p:cNvSpPr/>
          <p:nvPr userDrawn="1"/>
        </p:nvSpPr>
        <p:spPr>
          <a:xfrm>
            <a:off x="246934" y="3358804"/>
            <a:ext cx="1488199" cy="1488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53D9455F-91F6-1D45-FB76-66FCBE38ACDB}"/>
              </a:ext>
            </a:extLst>
          </p:cNvPr>
          <p:cNvSpPr/>
          <p:nvPr userDrawn="1"/>
        </p:nvSpPr>
        <p:spPr>
          <a:xfrm>
            <a:off x="1319553" y="5287654"/>
            <a:ext cx="9614302" cy="11773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BF449743-9CD5-EC46-3D33-09F268B7F3F4}"/>
              </a:ext>
            </a:extLst>
          </p:cNvPr>
          <p:cNvSpPr/>
          <p:nvPr userDrawn="1"/>
        </p:nvSpPr>
        <p:spPr>
          <a:xfrm>
            <a:off x="246934" y="5119977"/>
            <a:ext cx="1488199" cy="1488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 xmlns:a16="http://schemas.microsoft.com/office/drawing/2014/main" id="{3F0EB290-643B-AD8E-7449-72A3FC8984C9}"/>
              </a:ext>
            </a:extLst>
          </p:cNvPr>
          <p:cNvSpPr>
            <a:spLocks noGrp="1"/>
          </p:cNvSpPr>
          <p:nvPr>
            <p:ph type="body" sz="quarter" idx="10"/>
          </p:nvPr>
        </p:nvSpPr>
        <p:spPr>
          <a:xfrm>
            <a:off x="1916654" y="3593663"/>
            <a:ext cx="8706522" cy="1042987"/>
          </a:xfrm>
        </p:spPr>
        <p:txBody>
          <a:bodyPr>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400" b="0" i="0">
                <a:latin typeface="Arial" panose="020B0604020202020204" pitchFamily="34" charset="0"/>
                <a:cs typeface="Arial" panose="020B0604020202020204" pitchFamily="34" charset="0"/>
              </a:defRPr>
            </a:lvl4pPr>
            <a:lvl5pPr>
              <a:defRPr sz="14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ext Placeholder 7">
            <a:extLst>
              <a:ext uri="{FF2B5EF4-FFF2-40B4-BE49-F238E27FC236}">
                <a16:creationId xmlns="" xmlns:a16="http://schemas.microsoft.com/office/drawing/2014/main" id="{FCF9E141-2368-38E9-F0A7-2C97A6F653EB}"/>
              </a:ext>
            </a:extLst>
          </p:cNvPr>
          <p:cNvSpPr>
            <a:spLocks noGrp="1"/>
          </p:cNvSpPr>
          <p:nvPr>
            <p:ph type="body" sz="quarter" idx="11"/>
          </p:nvPr>
        </p:nvSpPr>
        <p:spPr>
          <a:xfrm>
            <a:off x="1857082" y="5354836"/>
            <a:ext cx="8766093" cy="1042987"/>
          </a:xfrm>
        </p:spPr>
        <p:txBody>
          <a:bodyPr>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400" b="0" i="0">
                <a:latin typeface="Arial" panose="020B0604020202020204" pitchFamily="34" charset="0"/>
                <a:cs typeface="Arial" panose="020B0604020202020204" pitchFamily="34" charset="0"/>
              </a:defRPr>
            </a:lvl4pPr>
            <a:lvl5pPr>
              <a:defRPr sz="1400" b="0" i="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8" name="Picture 17">
            <a:extLst>
              <a:ext uri="{FF2B5EF4-FFF2-40B4-BE49-F238E27FC236}">
                <a16:creationId xmlns="" xmlns:a16="http://schemas.microsoft.com/office/drawing/2014/main" id="{68883099-C607-0B2F-963E-B15E906DCE46}"/>
              </a:ext>
            </a:extLst>
          </p:cNvPr>
          <p:cNvPicPr>
            <a:picLocks noChangeAspect="1"/>
          </p:cNvPicPr>
          <p:nvPr userDrawn="1"/>
        </p:nvPicPr>
        <p:blipFill>
          <a:blip r:embed="rId3"/>
          <a:stretch>
            <a:fillRect/>
          </a:stretch>
        </p:blipFill>
        <p:spPr>
          <a:xfrm>
            <a:off x="10104890" y="397929"/>
            <a:ext cx="1839026" cy="923955"/>
          </a:xfrm>
          <a:prstGeom prst="rect">
            <a:avLst/>
          </a:prstGeom>
        </p:spPr>
      </p:pic>
    </p:spTree>
    <p:extLst>
      <p:ext uri="{BB962C8B-B14F-4D97-AF65-F5344CB8AC3E}">
        <p14:creationId xmlns:p14="http://schemas.microsoft.com/office/powerpoint/2010/main" val="421592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enter Graphics">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9C96FD5-7D8A-295E-F608-18664CDDA496}"/>
              </a:ext>
            </a:extLst>
          </p:cNvPr>
          <p:cNvPicPr>
            <a:picLocks noChangeAspect="1"/>
          </p:cNvPicPr>
          <p:nvPr userDrawn="1"/>
        </p:nvPicPr>
        <p:blipFill>
          <a:blip r:embed="rId2"/>
          <a:srcRect/>
          <a:stretch/>
        </p:blipFill>
        <p:spPr>
          <a:xfrm>
            <a:off x="-40511" y="-22788"/>
            <a:ext cx="12273022" cy="6903575"/>
          </a:xfrm>
          <a:prstGeom prst="rect">
            <a:avLst/>
          </a:prstGeom>
        </p:spPr>
      </p:pic>
      <p:sp>
        <p:nvSpPr>
          <p:cNvPr id="2" name="Date Placeholder 1">
            <a:extLst>
              <a:ext uri="{FF2B5EF4-FFF2-40B4-BE49-F238E27FC236}">
                <a16:creationId xmlns="" xmlns:a16="http://schemas.microsoft.com/office/drawing/2014/main" id="{F9C75A4B-A9F7-E04E-3F69-F93804D180C6}"/>
              </a:ext>
            </a:extLst>
          </p:cNvPr>
          <p:cNvSpPr>
            <a:spLocks noGrp="1"/>
          </p:cNvSpPr>
          <p:nvPr>
            <p:ph type="dt" sz="half" idx="10"/>
          </p:nvPr>
        </p:nvSpPr>
        <p:spPr/>
        <p:txBody>
          <a:bodyPr/>
          <a:lstStyle/>
          <a:p>
            <a:fld id="{8C598639-FF27-5846-BFF5-C6B1630282CD}" type="datetimeFigureOut">
              <a:rPr lang="en-US" smtClean="0"/>
              <a:t>3/12/2025</a:t>
            </a:fld>
            <a:endParaRPr lang="en-US"/>
          </a:p>
        </p:txBody>
      </p:sp>
      <p:sp>
        <p:nvSpPr>
          <p:cNvPr id="3" name="Footer Placeholder 2">
            <a:extLst>
              <a:ext uri="{FF2B5EF4-FFF2-40B4-BE49-F238E27FC236}">
                <a16:creationId xmlns="" xmlns:a16="http://schemas.microsoft.com/office/drawing/2014/main" id="{BF89BDFF-9D79-5B66-8DDB-3BA98A06F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E767654-2B3B-7A26-0683-31C4556B50A3}"/>
              </a:ext>
            </a:extLst>
          </p:cNvPr>
          <p:cNvSpPr>
            <a:spLocks noGrp="1"/>
          </p:cNvSpPr>
          <p:nvPr>
            <p:ph type="sldNum" sz="quarter" idx="12"/>
          </p:nvPr>
        </p:nvSpPr>
        <p:spPr/>
        <p:txBody>
          <a:bodyPr/>
          <a:lstStyle/>
          <a:p>
            <a:fld id="{800F337C-E661-0D49-BC7C-43557BCF7780}" type="slidenum">
              <a:rPr lang="en-US" smtClean="0"/>
              <a:t>‹#›</a:t>
            </a:fld>
            <a:endParaRPr lang="en-US"/>
          </a:p>
        </p:txBody>
      </p:sp>
      <p:sp>
        <p:nvSpPr>
          <p:cNvPr id="5" name="Rectangle 4">
            <a:extLst>
              <a:ext uri="{FF2B5EF4-FFF2-40B4-BE49-F238E27FC236}">
                <a16:creationId xmlns="" xmlns:a16="http://schemas.microsoft.com/office/drawing/2014/main" id="{040838D4-3141-3675-3BED-884C72B57298}"/>
              </a:ext>
            </a:extLst>
          </p:cNvPr>
          <p:cNvSpPr/>
          <p:nvPr userDrawn="1"/>
        </p:nvSpPr>
        <p:spPr>
          <a:xfrm>
            <a:off x="430192" y="436943"/>
            <a:ext cx="11331616" cy="598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4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E908C879-BA12-CCC4-01AA-40745EDEA298}"/>
              </a:ext>
            </a:extLst>
          </p:cNvPr>
          <p:cNvPicPr>
            <a:picLocks noChangeAspect="1"/>
          </p:cNvPicPr>
          <p:nvPr userDrawn="1"/>
        </p:nvPicPr>
        <p:blipFill>
          <a:blip r:embed="rId2"/>
          <a:srcRect/>
          <a:stretch/>
        </p:blipFill>
        <p:spPr>
          <a:xfrm>
            <a:off x="-69448" y="-22425"/>
            <a:ext cx="3827059" cy="6903575"/>
          </a:xfrm>
          <a:prstGeom prst="rect">
            <a:avLst/>
          </a:prstGeom>
        </p:spPr>
      </p:pic>
      <p:sp>
        <p:nvSpPr>
          <p:cNvPr id="2" name="Title 1">
            <a:extLst>
              <a:ext uri="{FF2B5EF4-FFF2-40B4-BE49-F238E27FC236}">
                <a16:creationId xmlns="" xmlns:a16="http://schemas.microsoft.com/office/drawing/2014/main" id="{9424CBFA-6125-44F8-83E8-7D33870D67E3}"/>
              </a:ext>
            </a:extLst>
          </p:cNvPr>
          <p:cNvSpPr>
            <a:spLocks noGrp="1"/>
          </p:cNvSpPr>
          <p:nvPr>
            <p:ph type="title"/>
          </p:nvPr>
        </p:nvSpPr>
        <p:spPr>
          <a:xfrm>
            <a:off x="3871912" y="365125"/>
            <a:ext cx="7972426" cy="963803"/>
          </a:xfrm>
        </p:spPr>
        <p:txBody>
          <a:bodyPr>
            <a:normAutofit/>
          </a:bodyPr>
          <a:lstStyle>
            <a:lvl1pPr>
              <a:defRPr sz="4000"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2EF9B884-ABB0-E676-C8FD-80F00D43C1BF}"/>
              </a:ext>
            </a:extLst>
          </p:cNvPr>
          <p:cNvSpPr>
            <a:spLocks noGrp="1"/>
          </p:cNvSpPr>
          <p:nvPr>
            <p:ph type="dt" sz="half" idx="10"/>
          </p:nvPr>
        </p:nvSpPr>
        <p:spPr/>
        <p:txBody>
          <a:bodyPr/>
          <a:lstStyle/>
          <a:p>
            <a:fld id="{8C598639-FF27-5846-BFF5-C6B1630282CD}" type="datetimeFigureOut">
              <a:rPr lang="en-US" smtClean="0"/>
              <a:t>3/12/2025</a:t>
            </a:fld>
            <a:endParaRPr lang="en-US"/>
          </a:p>
        </p:txBody>
      </p:sp>
      <p:sp>
        <p:nvSpPr>
          <p:cNvPr id="4" name="Footer Placeholder 3">
            <a:extLst>
              <a:ext uri="{FF2B5EF4-FFF2-40B4-BE49-F238E27FC236}">
                <a16:creationId xmlns="" xmlns:a16="http://schemas.microsoft.com/office/drawing/2014/main" id="{1FFD7FDC-257C-3DDB-CAAE-9F117978E5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F4AB0A3-F0C2-8748-C76F-683C5C959BB9}"/>
              </a:ext>
            </a:extLst>
          </p:cNvPr>
          <p:cNvSpPr>
            <a:spLocks noGrp="1"/>
          </p:cNvSpPr>
          <p:nvPr>
            <p:ph type="sldNum" sz="quarter" idx="12"/>
          </p:nvPr>
        </p:nvSpPr>
        <p:spPr/>
        <p:txBody>
          <a:bodyPr/>
          <a:lstStyle/>
          <a:p>
            <a:fld id="{800F337C-E661-0D49-BC7C-43557BCF7780}" type="slidenum">
              <a:rPr lang="en-US" smtClean="0"/>
              <a:t>‹#›</a:t>
            </a:fld>
            <a:endParaRPr lang="en-US"/>
          </a:p>
        </p:txBody>
      </p:sp>
      <p:sp>
        <p:nvSpPr>
          <p:cNvPr id="9" name="Text Placeholder 8">
            <a:extLst>
              <a:ext uri="{FF2B5EF4-FFF2-40B4-BE49-F238E27FC236}">
                <a16:creationId xmlns="" xmlns:a16="http://schemas.microsoft.com/office/drawing/2014/main" id="{17E69929-80AE-63B1-5391-0FA8EFCB4AC8}"/>
              </a:ext>
            </a:extLst>
          </p:cNvPr>
          <p:cNvSpPr>
            <a:spLocks noGrp="1"/>
          </p:cNvSpPr>
          <p:nvPr>
            <p:ph type="body" sz="quarter" idx="13"/>
          </p:nvPr>
        </p:nvSpPr>
        <p:spPr>
          <a:xfrm>
            <a:off x="3871913" y="1657350"/>
            <a:ext cx="7972425" cy="4486275"/>
          </a:xfrm>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 xmlns:a16="http://schemas.microsoft.com/office/drawing/2014/main" id="{32B30CE1-68C9-8C6F-7F65-62AB66D64CFF}"/>
              </a:ext>
            </a:extLst>
          </p:cNvPr>
          <p:cNvPicPr>
            <a:picLocks noChangeAspect="1"/>
          </p:cNvPicPr>
          <p:nvPr userDrawn="1"/>
        </p:nvPicPr>
        <p:blipFill>
          <a:blip r:embed="rId3"/>
          <a:stretch>
            <a:fillRect/>
          </a:stretch>
        </p:blipFill>
        <p:spPr>
          <a:xfrm>
            <a:off x="229367" y="1408766"/>
            <a:ext cx="3229428" cy="3225240"/>
          </a:xfrm>
          <a:prstGeom prst="rect">
            <a:avLst/>
          </a:prstGeom>
        </p:spPr>
      </p:pic>
    </p:spTree>
    <p:extLst>
      <p:ext uri="{BB962C8B-B14F-4D97-AF65-F5344CB8AC3E}">
        <p14:creationId xmlns:p14="http://schemas.microsoft.com/office/powerpoint/2010/main" val="239740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ALT Layou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BAC82CD-4247-4586-9890-C20967581FCC}"/>
              </a:ext>
            </a:extLst>
          </p:cNvPr>
          <p:cNvPicPr>
            <a:picLocks noChangeAspect="1"/>
          </p:cNvPicPr>
          <p:nvPr userDrawn="1"/>
        </p:nvPicPr>
        <p:blipFill>
          <a:blip r:embed="rId2"/>
          <a:srcRect/>
          <a:stretch/>
        </p:blipFill>
        <p:spPr>
          <a:xfrm>
            <a:off x="-56001" y="-22425"/>
            <a:ext cx="12273022" cy="6903575"/>
          </a:xfrm>
          <a:prstGeom prst="rect">
            <a:avLst/>
          </a:prstGeom>
        </p:spPr>
      </p:pic>
      <p:sp>
        <p:nvSpPr>
          <p:cNvPr id="2" name="Title 1">
            <a:extLst>
              <a:ext uri="{FF2B5EF4-FFF2-40B4-BE49-F238E27FC236}">
                <a16:creationId xmlns="" xmlns:a16="http://schemas.microsoft.com/office/drawing/2014/main" id="{C65BD6EA-4CFD-E21A-3BE4-8C4F0F4A1707}"/>
              </a:ext>
            </a:extLst>
          </p:cNvPr>
          <p:cNvSpPr>
            <a:spLocks noGrp="1"/>
          </p:cNvSpPr>
          <p:nvPr>
            <p:ph type="title"/>
          </p:nvPr>
        </p:nvSpPr>
        <p:spPr>
          <a:xfrm>
            <a:off x="6096000" y="2379120"/>
            <a:ext cx="5746146" cy="963803"/>
          </a:xfrm>
          <a:effectLst>
            <a:outerShdw blurRad="50800" dist="38100" dir="2700000" algn="tl" rotWithShape="0">
              <a:prstClr val="black">
                <a:alpha val="40000"/>
              </a:prstClr>
            </a:outerShdw>
          </a:effectLst>
        </p:spPr>
        <p:txBody>
          <a:bodyPr/>
          <a:lstStyle>
            <a:lvl1pPr algn="ct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12D3B8BF-9679-C85B-3B4A-CF8F926AB8E1}"/>
              </a:ext>
            </a:extLst>
          </p:cNvPr>
          <p:cNvSpPr>
            <a:spLocks noGrp="1"/>
          </p:cNvSpPr>
          <p:nvPr>
            <p:ph type="dt" sz="half" idx="10"/>
          </p:nvPr>
        </p:nvSpPr>
        <p:spPr/>
        <p:txBody>
          <a:bodyPr/>
          <a:lstStyle/>
          <a:p>
            <a:fld id="{8C598639-FF27-5846-BFF5-C6B1630282CD}" type="datetimeFigureOut">
              <a:rPr lang="en-US" smtClean="0"/>
              <a:t>3/12/2025</a:t>
            </a:fld>
            <a:endParaRPr lang="en-US"/>
          </a:p>
        </p:txBody>
      </p:sp>
      <p:sp>
        <p:nvSpPr>
          <p:cNvPr id="4" name="Footer Placeholder 3">
            <a:extLst>
              <a:ext uri="{FF2B5EF4-FFF2-40B4-BE49-F238E27FC236}">
                <a16:creationId xmlns="" xmlns:a16="http://schemas.microsoft.com/office/drawing/2014/main" id="{494B2B2F-36DB-3CCA-F65B-E5FA511DEB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D6C7AEE-0121-A227-3B3C-D2216CE45917}"/>
              </a:ext>
            </a:extLst>
          </p:cNvPr>
          <p:cNvSpPr>
            <a:spLocks noGrp="1"/>
          </p:cNvSpPr>
          <p:nvPr>
            <p:ph type="sldNum" sz="quarter" idx="12"/>
          </p:nvPr>
        </p:nvSpPr>
        <p:spPr/>
        <p:txBody>
          <a:bodyPr/>
          <a:lstStyle/>
          <a:p>
            <a:fld id="{800F337C-E661-0D49-BC7C-43557BCF7780}" type="slidenum">
              <a:rPr lang="en-US" smtClean="0"/>
              <a:t>‹#›</a:t>
            </a:fld>
            <a:endParaRPr lang="en-US"/>
          </a:p>
        </p:txBody>
      </p:sp>
      <p:pic>
        <p:nvPicPr>
          <p:cNvPr id="6" name="Picture 5">
            <a:extLst>
              <a:ext uri="{FF2B5EF4-FFF2-40B4-BE49-F238E27FC236}">
                <a16:creationId xmlns="" xmlns:a16="http://schemas.microsoft.com/office/drawing/2014/main" id="{9C71D66B-F9C7-C80E-6927-27890290E79D}"/>
              </a:ext>
            </a:extLst>
          </p:cNvPr>
          <p:cNvPicPr>
            <a:picLocks noChangeAspect="1"/>
          </p:cNvPicPr>
          <p:nvPr userDrawn="1"/>
        </p:nvPicPr>
        <p:blipFill>
          <a:blip r:embed="rId3"/>
          <a:stretch>
            <a:fillRect/>
          </a:stretch>
        </p:blipFill>
        <p:spPr>
          <a:xfrm>
            <a:off x="428501" y="725099"/>
            <a:ext cx="4890069" cy="4883727"/>
          </a:xfrm>
          <a:prstGeom prst="rect">
            <a:avLst/>
          </a:prstGeom>
        </p:spPr>
      </p:pic>
    </p:spTree>
    <p:extLst>
      <p:ext uri="{BB962C8B-B14F-4D97-AF65-F5344CB8AC3E}">
        <p14:creationId xmlns:p14="http://schemas.microsoft.com/office/powerpoint/2010/main" val="195180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40E42C-667D-30C4-2A94-69DC5D1FE192}"/>
              </a:ext>
            </a:extLst>
          </p:cNvPr>
          <p:cNvSpPr>
            <a:spLocks noGrp="1"/>
          </p:cNvSpPr>
          <p:nvPr>
            <p:ph type="title"/>
          </p:nvPr>
        </p:nvSpPr>
        <p:spPr>
          <a:xfrm>
            <a:off x="838200" y="365125"/>
            <a:ext cx="10515600" cy="9638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48E50AB2-CB75-63B2-A639-F6B1CB40C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065AB0-6A15-3BFC-4B96-CD46B8DCD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98639-FF27-5846-BFF5-C6B1630282CD}" type="datetimeFigureOut">
              <a:rPr lang="en-US" smtClean="0"/>
              <a:t>3/12/2025</a:t>
            </a:fld>
            <a:endParaRPr lang="en-US"/>
          </a:p>
        </p:txBody>
      </p:sp>
      <p:sp>
        <p:nvSpPr>
          <p:cNvPr id="5" name="Footer Placeholder 4">
            <a:extLst>
              <a:ext uri="{FF2B5EF4-FFF2-40B4-BE49-F238E27FC236}">
                <a16:creationId xmlns="" xmlns:a16="http://schemas.microsoft.com/office/drawing/2014/main" id="{3A538AA3-CAA2-2B69-9014-0DDA6B023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9613C6E-7433-C7BD-DD84-165D253C3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337C-E661-0D49-BC7C-43557BCF7780}" type="slidenum">
              <a:rPr lang="en-US" smtClean="0"/>
              <a:t>‹#›</a:t>
            </a:fld>
            <a:endParaRPr lang="en-US"/>
          </a:p>
        </p:txBody>
      </p:sp>
    </p:spTree>
    <p:extLst>
      <p:ext uri="{BB962C8B-B14F-4D97-AF65-F5344CB8AC3E}">
        <p14:creationId xmlns:p14="http://schemas.microsoft.com/office/powerpoint/2010/main" val="190250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killsusanc.org/state-conference-inform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SkillsUSAnc.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killsusanc.org/state-conference-inform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killsusanc.org/competition-guidelin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EDB63E-F8AC-F79B-6824-DCC3CD15CDC7}"/>
              </a:ext>
            </a:extLst>
          </p:cNvPr>
          <p:cNvSpPr>
            <a:spLocks noGrp="1"/>
          </p:cNvSpPr>
          <p:nvPr>
            <p:ph type="ctrTitle"/>
          </p:nvPr>
        </p:nvSpPr>
        <p:spPr/>
        <p:txBody>
          <a:bodyPr>
            <a:normAutofit fontScale="90000"/>
          </a:bodyPr>
          <a:lstStyle/>
          <a:p>
            <a:r>
              <a:rPr lang="en-US" dirty="0" err="1" smtClean="0"/>
              <a:t>SkillsUSA</a:t>
            </a:r>
            <a:r>
              <a:rPr lang="en-US" dirty="0" smtClean="0"/>
              <a:t> North Carolina</a:t>
            </a:r>
            <a:endParaRPr lang="en-US" dirty="0"/>
          </a:p>
        </p:txBody>
      </p:sp>
      <p:sp>
        <p:nvSpPr>
          <p:cNvPr id="3" name="Subtitle 2">
            <a:extLst>
              <a:ext uri="{FF2B5EF4-FFF2-40B4-BE49-F238E27FC236}">
                <a16:creationId xmlns="" xmlns:a16="http://schemas.microsoft.com/office/drawing/2014/main" id="{9267A706-E629-5054-05B0-6C40B2470E7C}"/>
              </a:ext>
            </a:extLst>
          </p:cNvPr>
          <p:cNvSpPr>
            <a:spLocks noGrp="1"/>
          </p:cNvSpPr>
          <p:nvPr>
            <p:ph type="subTitle" idx="1"/>
          </p:nvPr>
        </p:nvSpPr>
        <p:spPr>
          <a:xfrm>
            <a:off x="1164657" y="4913591"/>
            <a:ext cx="10453036" cy="510730"/>
          </a:xfrm>
        </p:spPr>
        <p:txBody>
          <a:bodyPr>
            <a:noAutofit/>
          </a:bodyPr>
          <a:lstStyle/>
          <a:p>
            <a:r>
              <a:rPr lang="en-US" sz="3600" dirty="0" smtClean="0"/>
              <a:t>2025  State Conference Advisor Preparation Meeting</a:t>
            </a:r>
            <a:endParaRPr lang="en-US" sz="3600" dirty="0"/>
          </a:p>
        </p:txBody>
      </p:sp>
    </p:spTree>
    <p:extLst>
      <p:ext uri="{BB962C8B-B14F-4D97-AF65-F5344CB8AC3E}">
        <p14:creationId xmlns:p14="http://schemas.microsoft.com/office/powerpoint/2010/main" val="982741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Information</a:t>
            </a:r>
            <a:endParaRPr lang="en-US" dirty="0"/>
          </a:p>
        </p:txBody>
      </p:sp>
      <p:sp>
        <p:nvSpPr>
          <p:cNvPr id="3" name="Content Placeholder 2"/>
          <p:cNvSpPr>
            <a:spLocks noGrp="1"/>
          </p:cNvSpPr>
          <p:nvPr>
            <p:ph idx="1"/>
          </p:nvPr>
        </p:nvSpPr>
        <p:spPr>
          <a:xfrm>
            <a:off x="857450" y="1777498"/>
            <a:ext cx="8873691" cy="4575175"/>
          </a:xfrm>
        </p:spPr>
        <p:txBody>
          <a:bodyPr>
            <a:normAutofit/>
          </a:bodyPr>
          <a:lstStyle/>
          <a:p>
            <a:r>
              <a:rPr lang="en-US" b="1" dirty="0"/>
              <a:t>Students with Contests Requiring Computers </a:t>
            </a:r>
            <a:r>
              <a:rPr lang="en-US" b="1" dirty="0" smtClean="0"/>
              <a:t>-</a:t>
            </a:r>
            <a:r>
              <a:rPr lang="en-US" dirty="0" smtClean="0"/>
              <a:t>Please </a:t>
            </a:r>
            <a:r>
              <a:rPr lang="en-US" dirty="0"/>
              <a:t>check </a:t>
            </a:r>
            <a:r>
              <a:rPr lang="en-US" dirty="0" smtClean="0"/>
              <a:t>NOW to </a:t>
            </a:r>
            <a:r>
              <a:rPr lang="en-US" dirty="0"/>
              <a:t>ensure that the computer, program and software that you bring is accessible away from school.  This has been an issue in the past for some.  So we strongly encourage you to check &amp; work with your IT Department to ensure your student has access to the programs needed for their competitions in Greensboro.</a:t>
            </a:r>
            <a:endParaRPr lang="en-US" dirty="0" smtClean="0">
              <a:solidFill>
                <a:srgbClr val="FF0000"/>
              </a:solidFill>
            </a:endParaRPr>
          </a:p>
          <a:p>
            <a:endParaRPr lang="en-US" sz="3000" dirty="0"/>
          </a:p>
        </p:txBody>
      </p:sp>
    </p:spTree>
    <p:extLst>
      <p:ext uri="{BB962C8B-B14F-4D97-AF65-F5344CB8AC3E}">
        <p14:creationId xmlns:p14="http://schemas.microsoft.com/office/powerpoint/2010/main" val="195326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Information</a:t>
            </a:r>
            <a:endParaRPr lang="en-US" dirty="0"/>
          </a:p>
        </p:txBody>
      </p:sp>
      <p:sp>
        <p:nvSpPr>
          <p:cNvPr id="3" name="Content Placeholder 2"/>
          <p:cNvSpPr>
            <a:spLocks noGrp="1"/>
          </p:cNvSpPr>
          <p:nvPr>
            <p:ph idx="1"/>
          </p:nvPr>
        </p:nvSpPr>
        <p:spPr>
          <a:xfrm>
            <a:off x="857450" y="1777498"/>
            <a:ext cx="8873691" cy="4575175"/>
          </a:xfrm>
        </p:spPr>
        <p:txBody>
          <a:bodyPr>
            <a:normAutofit lnSpcReduction="10000"/>
          </a:bodyPr>
          <a:lstStyle/>
          <a:p>
            <a:r>
              <a:rPr lang="en-US" b="1" dirty="0"/>
              <a:t>School Registration Packet Pick-up - </a:t>
            </a:r>
            <a:endParaRPr lang="en-US" b="1" dirty="0" smtClean="0"/>
          </a:p>
          <a:p>
            <a:r>
              <a:rPr lang="en-US" dirty="0" smtClean="0"/>
              <a:t>The </a:t>
            </a:r>
            <a:r>
              <a:rPr lang="en-US" dirty="0"/>
              <a:t>School Registration Packets should be picked up by one advisor from the school and passed to all the students and advisors from that school.  Please tell your students WHO with your school will have their registration materials.  </a:t>
            </a:r>
            <a:endParaRPr lang="en-US" dirty="0" smtClean="0"/>
          </a:p>
          <a:p>
            <a:r>
              <a:rPr lang="en-US" dirty="0" smtClean="0"/>
              <a:t>Students should not come to registration for       check-in – let them know to do that with you</a:t>
            </a:r>
            <a:r>
              <a:rPr lang="en-US" dirty="0" smtClean="0"/>
              <a:t>!</a:t>
            </a:r>
          </a:p>
          <a:p>
            <a:r>
              <a:rPr lang="en-US" dirty="0" smtClean="0"/>
              <a:t>As/Before you hand out name badges, check that ALL are there!  “Missing” ones are often “stuck” together with others!!</a:t>
            </a:r>
            <a:endParaRPr lang="en-US" dirty="0"/>
          </a:p>
        </p:txBody>
      </p:sp>
    </p:spTree>
    <p:extLst>
      <p:ext uri="{BB962C8B-B14F-4D97-AF65-F5344CB8AC3E}">
        <p14:creationId xmlns:p14="http://schemas.microsoft.com/office/powerpoint/2010/main" val="4093150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SHUTTLES</a:t>
            </a:r>
            <a:endParaRPr lang="en-US" dirty="0"/>
          </a:p>
        </p:txBody>
      </p:sp>
      <p:sp>
        <p:nvSpPr>
          <p:cNvPr id="3" name="Content Placeholder 2"/>
          <p:cNvSpPr>
            <a:spLocks noGrp="1"/>
          </p:cNvSpPr>
          <p:nvPr>
            <p:ph idx="1"/>
          </p:nvPr>
        </p:nvSpPr>
        <p:spPr>
          <a:xfrm>
            <a:off x="875411" y="1652369"/>
            <a:ext cx="8470719" cy="5099752"/>
          </a:xfrm>
        </p:spPr>
        <p:txBody>
          <a:bodyPr>
            <a:normAutofit fontScale="85000" lnSpcReduction="20000"/>
          </a:bodyPr>
          <a:lstStyle/>
          <a:p>
            <a:pPr marL="0" indent="0">
              <a:buNone/>
            </a:pPr>
            <a:r>
              <a:rPr lang="en-US" b="1" dirty="0" smtClean="0"/>
              <a:t>Sheraton / </a:t>
            </a:r>
            <a:r>
              <a:rPr lang="en-US" b="1" dirty="0"/>
              <a:t>Coliseum </a:t>
            </a:r>
            <a:r>
              <a:rPr lang="en-US" b="1" dirty="0" smtClean="0"/>
              <a:t>Shuttles</a:t>
            </a:r>
            <a:endParaRPr lang="en-US" b="1" dirty="0"/>
          </a:p>
          <a:p>
            <a:pPr marL="0" indent="0">
              <a:buNone/>
            </a:pPr>
            <a:r>
              <a:rPr lang="en-US" sz="2100" dirty="0" smtClean="0"/>
              <a:t>Wednesday &amp; Thursday, continuous routes</a:t>
            </a:r>
            <a:endParaRPr lang="en-US" sz="2100" dirty="0"/>
          </a:p>
          <a:p>
            <a:pPr marL="0" indent="0">
              <a:buNone/>
            </a:pPr>
            <a:endParaRPr lang="en-US" sz="2100" dirty="0" smtClean="0"/>
          </a:p>
          <a:p>
            <a:pPr marL="0" indent="0">
              <a:buNone/>
            </a:pPr>
            <a:r>
              <a:rPr lang="en-US" b="1" dirty="0" err="1" smtClean="0"/>
              <a:t>Airbound</a:t>
            </a:r>
            <a:r>
              <a:rPr lang="en-US" b="1" dirty="0" smtClean="0"/>
              <a:t> </a:t>
            </a:r>
            <a:r>
              <a:rPr lang="en-US" b="1" dirty="0"/>
              <a:t>(</a:t>
            </a:r>
            <a:r>
              <a:rPr lang="en-US" b="1" dirty="0" err="1"/>
              <a:t>Rockin</a:t>
            </a:r>
            <a:r>
              <a:rPr lang="en-US" b="1" dirty="0"/>
              <a:t>’ Jump) </a:t>
            </a:r>
            <a:r>
              <a:rPr lang="en-US" b="1" dirty="0" smtClean="0"/>
              <a:t>/ Sheraton Shuttle</a:t>
            </a:r>
            <a:endParaRPr lang="en-US" b="1" dirty="0"/>
          </a:p>
          <a:p>
            <a:pPr marL="0" indent="0">
              <a:buNone/>
            </a:pPr>
            <a:r>
              <a:rPr lang="en-US" sz="2100" dirty="0" smtClean="0"/>
              <a:t>Thursday Evening, continuous routes</a:t>
            </a:r>
          </a:p>
          <a:p>
            <a:pPr marL="0" indent="0">
              <a:buNone/>
            </a:pPr>
            <a:endParaRPr lang="en-US" sz="2100" dirty="0"/>
          </a:p>
          <a:p>
            <a:pPr marL="0" indent="0">
              <a:buNone/>
            </a:pPr>
            <a:r>
              <a:rPr lang="en-US" b="1" dirty="0" smtClean="0"/>
              <a:t>Guilford Tech / Sheraton</a:t>
            </a:r>
          </a:p>
          <a:p>
            <a:pPr marL="0" indent="0">
              <a:buNone/>
            </a:pPr>
            <a:r>
              <a:rPr lang="en-US" sz="2100" dirty="0" smtClean="0"/>
              <a:t>Collision Contests, Advertising Design</a:t>
            </a:r>
          </a:p>
          <a:p>
            <a:pPr marL="0" indent="0">
              <a:buNone/>
            </a:pPr>
            <a:endParaRPr lang="en-US" sz="2100" b="1" dirty="0"/>
          </a:p>
          <a:p>
            <a:pPr marL="0" indent="0">
              <a:buNone/>
            </a:pPr>
            <a:r>
              <a:rPr lang="en-US" b="1" dirty="0" smtClean="0"/>
              <a:t>Rowan Cabarrus Community College / Sheraton</a:t>
            </a:r>
          </a:p>
          <a:p>
            <a:pPr marL="0" indent="0">
              <a:buNone/>
            </a:pPr>
            <a:r>
              <a:rPr lang="en-US" sz="2100" dirty="0" smtClean="0"/>
              <a:t>Welding High School</a:t>
            </a:r>
          </a:p>
          <a:p>
            <a:pPr marL="0" indent="0">
              <a:buNone/>
            </a:pPr>
            <a:endParaRPr lang="en-US" sz="2100" dirty="0"/>
          </a:p>
          <a:p>
            <a:pPr marL="0" indent="0">
              <a:buNone/>
            </a:pPr>
            <a:r>
              <a:rPr lang="en-US" b="1" dirty="0" smtClean="0"/>
              <a:t>Forsyth Tech / Sheraton</a:t>
            </a:r>
          </a:p>
          <a:p>
            <a:pPr marL="0" indent="0">
              <a:buNone/>
            </a:pPr>
            <a:r>
              <a:rPr lang="en-US" sz="2100" dirty="0" smtClean="0"/>
              <a:t>Video News Production</a:t>
            </a:r>
          </a:p>
          <a:p>
            <a:pPr marL="0" indent="0">
              <a:buNone/>
            </a:pPr>
            <a:endParaRPr lang="en-US" sz="3000" dirty="0"/>
          </a:p>
        </p:txBody>
      </p:sp>
      <p:sp>
        <p:nvSpPr>
          <p:cNvPr id="5" name="Content Placeholder 2"/>
          <p:cNvSpPr txBox="1">
            <a:spLocks/>
          </p:cNvSpPr>
          <p:nvPr/>
        </p:nvSpPr>
        <p:spPr>
          <a:xfrm>
            <a:off x="7854213" y="1633119"/>
            <a:ext cx="3724978" cy="1049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36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36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36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6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6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FF0000"/>
                </a:solidFill>
              </a:rPr>
              <a:t>Check the App</a:t>
            </a:r>
          </a:p>
          <a:p>
            <a:pPr marL="0" indent="0">
              <a:buFont typeface="Arial" panose="020B0604020202020204" pitchFamily="34" charset="0"/>
              <a:buNone/>
            </a:pPr>
            <a:r>
              <a:rPr lang="en-US" sz="2400" b="1" dirty="0" smtClean="0">
                <a:solidFill>
                  <a:srgbClr val="FF0000"/>
                </a:solidFill>
              </a:rPr>
              <a:t>For Times</a:t>
            </a:r>
          </a:p>
          <a:p>
            <a:pPr marL="0" indent="0">
              <a:buFont typeface="Arial" panose="020B0604020202020204" pitchFamily="34" charset="0"/>
              <a:buNone/>
            </a:pPr>
            <a:endParaRPr lang="en-US" sz="3000" dirty="0"/>
          </a:p>
        </p:txBody>
      </p:sp>
    </p:spTree>
    <p:extLst>
      <p:ext uri="{BB962C8B-B14F-4D97-AF65-F5344CB8AC3E}">
        <p14:creationId xmlns:p14="http://schemas.microsoft.com/office/powerpoint/2010/main" val="91826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Airbound</a:t>
            </a:r>
            <a:r>
              <a:rPr lang="en-US" dirty="0" smtClean="0"/>
              <a:t> (formerly </a:t>
            </a:r>
            <a:r>
              <a:rPr lang="en-US" dirty="0" err="1" smtClean="0"/>
              <a:t>Rockin</a:t>
            </a:r>
            <a:r>
              <a:rPr lang="en-US" dirty="0" smtClean="0"/>
              <a:t>’ Jump)</a:t>
            </a:r>
            <a:endParaRPr lang="en-US" dirty="0"/>
          </a:p>
        </p:txBody>
      </p:sp>
      <p:sp>
        <p:nvSpPr>
          <p:cNvPr id="3" name="Content Placeholder 2"/>
          <p:cNvSpPr>
            <a:spLocks noGrp="1"/>
          </p:cNvSpPr>
          <p:nvPr>
            <p:ph idx="1"/>
          </p:nvPr>
        </p:nvSpPr>
        <p:spPr>
          <a:xfrm>
            <a:off x="933163" y="1758248"/>
            <a:ext cx="8470719" cy="4575175"/>
          </a:xfrm>
        </p:spPr>
        <p:txBody>
          <a:bodyPr>
            <a:normAutofit/>
          </a:bodyPr>
          <a:lstStyle/>
          <a:p>
            <a:r>
              <a:rPr lang="en-US" b="1" dirty="0" smtClean="0"/>
              <a:t>4215 W Gate City Blvd</a:t>
            </a:r>
          </a:p>
          <a:p>
            <a:r>
              <a:rPr lang="en-US" b="1" dirty="0" smtClean="0"/>
              <a:t>Thursday 7-10pm</a:t>
            </a:r>
          </a:p>
          <a:p>
            <a:r>
              <a:rPr lang="en-US" b="1" dirty="0" smtClean="0"/>
              <a:t>Shuttles will run</a:t>
            </a:r>
          </a:p>
          <a:p>
            <a:r>
              <a:rPr lang="en-US" dirty="0" smtClean="0"/>
              <a:t>Everyone needs to </a:t>
            </a:r>
            <a:r>
              <a:rPr lang="en-US" dirty="0"/>
              <a:t>sign a waiver before attending. You can easily complete your waiver by </a:t>
            </a:r>
            <a:r>
              <a:rPr lang="en-US" dirty="0" smtClean="0"/>
              <a:t>clicking the link </a:t>
            </a:r>
            <a:r>
              <a:rPr lang="en-US" b="1" dirty="0" smtClean="0">
                <a:hlinkClick r:id="rId2"/>
              </a:rPr>
              <a:t>on our website at this page</a:t>
            </a:r>
            <a:r>
              <a:rPr lang="en-US" dirty="0" smtClean="0"/>
              <a:t>. </a:t>
            </a:r>
            <a:endParaRPr lang="en-US" dirty="0" smtClean="0"/>
          </a:p>
          <a:p>
            <a:r>
              <a:rPr lang="en-US" dirty="0" smtClean="0"/>
              <a:t>You can sign it onsite, but a parent/guardian has to sign / authorize it on the spot.  So do it in advance to avoid delaying your fun!</a:t>
            </a:r>
          </a:p>
          <a:p>
            <a:endParaRPr lang="en-US" sz="3000" dirty="0"/>
          </a:p>
        </p:txBody>
      </p:sp>
    </p:spTree>
    <p:extLst>
      <p:ext uri="{BB962C8B-B14F-4D97-AF65-F5344CB8AC3E}">
        <p14:creationId xmlns:p14="http://schemas.microsoft.com/office/powerpoint/2010/main" val="4063936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906" y="1921877"/>
            <a:ext cx="9077111" cy="4575175"/>
          </a:xfrm>
        </p:spPr>
        <p:txBody>
          <a:bodyPr>
            <a:noAutofit/>
          </a:bodyPr>
          <a:lstStyle/>
          <a:p>
            <a:pPr marL="0" indent="0" algn="ctr">
              <a:buNone/>
            </a:pPr>
            <a:r>
              <a:rPr lang="en-US" sz="6000" b="1" dirty="0" smtClean="0"/>
              <a:t>LOGIN &amp; VERIFY </a:t>
            </a:r>
          </a:p>
          <a:p>
            <a:pPr marL="0" indent="0" algn="ctr">
              <a:buNone/>
            </a:pPr>
            <a:r>
              <a:rPr lang="en-US" sz="6000" b="1" dirty="0" smtClean="0"/>
              <a:t>YOUR REGISTRATIONS </a:t>
            </a:r>
            <a:r>
              <a:rPr lang="en-US" sz="6000" b="1" dirty="0" smtClean="0">
                <a:solidFill>
                  <a:srgbClr val="FF0000"/>
                </a:solidFill>
              </a:rPr>
              <a:t>TODAY!</a:t>
            </a:r>
          </a:p>
          <a:p>
            <a:pPr marL="0" indent="0" algn="ctr">
              <a:buNone/>
            </a:pPr>
            <a:r>
              <a:rPr lang="en-US" sz="6000" b="1" dirty="0" smtClean="0">
                <a:solidFill>
                  <a:srgbClr val="FF0000"/>
                </a:solidFill>
              </a:rPr>
              <a:t>TOMORROW</a:t>
            </a:r>
            <a:r>
              <a:rPr lang="en-US" sz="6000" b="1" dirty="0" smtClean="0">
                <a:solidFill>
                  <a:srgbClr val="FF0000"/>
                </a:solidFill>
              </a:rPr>
              <a:t>!</a:t>
            </a:r>
          </a:p>
          <a:p>
            <a:pPr marL="0" indent="0" algn="ctr">
              <a:buNone/>
            </a:pPr>
            <a:r>
              <a:rPr lang="en-US" b="1" i="1" dirty="0" smtClean="0">
                <a:solidFill>
                  <a:srgbClr val="0070C0"/>
                </a:solidFill>
              </a:rPr>
              <a:t>Avoid the late change fee after March 27</a:t>
            </a:r>
            <a:endParaRPr lang="en-US" b="1" i="1" dirty="0" smtClean="0">
              <a:solidFill>
                <a:srgbClr val="0070C0"/>
              </a:solidFill>
            </a:endParaRPr>
          </a:p>
        </p:txBody>
      </p:sp>
      <p:sp>
        <p:nvSpPr>
          <p:cNvPr id="4" name="Title 1"/>
          <p:cNvSpPr>
            <a:spLocks noGrp="1"/>
          </p:cNvSpPr>
          <p:nvPr>
            <p:ph type="title"/>
          </p:nvPr>
        </p:nvSpPr>
        <p:spPr>
          <a:xfrm>
            <a:off x="682906" y="365125"/>
            <a:ext cx="9965803" cy="963803"/>
          </a:xfrm>
        </p:spPr>
        <p:txBody>
          <a:bodyPr>
            <a:normAutofit/>
          </a:bodyPr>
          <a:lstStyle/>
          <a:p>
            <a:r>
              <a:rPr lang="en-US" sz="4400" dirty="0" smtClean="0"/>
              <a:t>VERIFY YOUR REGISTRATIONS!</a:t>
            </a:r>
            <a:endParaRPr lang="en-US" sz="4400" dirty="0"/>
          </a:p>
        </p:txBody>
      </p:sp>
    </p:spTree>
    <p:extLst>
      <p:ext uri="{BB962C8B-B14F-4D97-AF65-F5344CB8AC3E}">
        <p14:creationId xmlns:p14="http://schemas.microsoft.com/office/powerpoint/2010/main" val="2416572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Misc.</a:t>
            </a:r>
            <a:endParaRPr lang="en-US" dirty="0"/>
          </a:p>
        </p:txBody>
      </p:sp>
      <p:sp>
        <p:nvSpPr>
          <p:cNvPr id="3" name="Content Placeholder 2"/>
          <p:cNvSpPr>
            <a:spLocks noGrp="1"/>
          </p:cNvSpPr>
          <p:nvPr>
            <p:ph idx="1"/>
          </p:nvPr>
        </p:nvSpPr>
        <p:spPr>
          <a:xfrm>
            <a:off x="609333" y="1754928"/>
            <a:ext cx="9091715" cy="5292258"/>
          </a:xfrm>
        </p:spPr>
        <p:txBody>
          <a:bodyPr>
            <a:normAutofit fontScale="32500" lnSpcReduction="20000"/>
          </a:bodyPr>
          <a:lstStyle/>
          <a:p>
            <a:pPr marL="457200">
              <a:lnSpc>
                <a:spcPct val="120000"/>
              </a:lnSpc>
              <a:spcAft>
                <a:spcPts val="1200"/>
              </a:spcAft>
            </a:pPr>
            <a:r>
              <a:rPr lang="en-US" sz="6000" b="1" dirty="0"/>
              <a:t>Drop/Substitution Deadline:  All drops must be made by March 18</a:t>
            </a:r>
            <a:r>
              <a:rPr lang="en-US" sz="6000" dirty="0"/>
              <a:t>. </a:t>
            </a:r>
            <a:r>
              <a:rPr lang="en-US" sz="6000" b="1" dirty="0" smtClean="0"/>
              <a:t>All </a:t>
            </a:r>
            <a:r>
              <a:rPr lang="en-US" sz="6000" b="1" dirty="0"/>
              <a:t>substitutions must be made by March 27</a:t>
            </a:r>
            <a:r>
              <a:rPr lang="en-US" sz="6000" dirty="0"/>
              <a:t>.  </a:t>
            </a:r>
          </a:p>
          <a:p>
            <a:pPr marL="457200">
              <a:lnSpc>
                <a:spcPct val="120000"/>
              </a:lnSpc>
              <a:spcAft>
                <a:spcPts val="1200"/>
              </a:spcAft>
            </a:pPr>
            <a:r>
              <a:rPr lang="en-US" sz="6000" b="1" dirty="0"/>
              <a:t>Any registrations received after the Registration deadline - </a:t>
            </a:r>
            <a:r>
              <a:rPr lang="en-US" sz="6000" b="1" i="1" dirty="0"/>
              <a:t>in the event that we can accommodate them</a:t>
            </a:r>
            <a:r>
              <a:rPr lang="en-US" sz="6000" b="1" dirty="0"/>
              <a:t> - will be assessed a $25 late fee per registration. </a:t>
            </a:r>
            <a:r>
              <a:rPr lang="en-US" sz="6000" b="1" dirty="0" smtClean="0"/>
              <a:t>Beginning this Monday March 17.</a:t>
            </a:r>
            <a:endParaRPr lang="en-US" sz="6000" dirty="0" smtClean="0"/>
          </a:p>
          <a:p>
            <a:pPr marL="457200" lvl="0">
              <a:lnSpc>
                <a:spcPct val="120000"/>
              </a:lnSpc>
              <a:spcAft>
                <a:spcPts val="1200"/>
              </a:spcAft>
            </a:pPr>
            <a:r>
              <a:rPr lang="en-US" sz="6000" b="1" dirty="0" smtClean="0"/>
              <a:t>Payments to:</a:t>
            </a:r>
            <a:r>
              <a:rPr lang="en-US" sz="6000" dirty="0" smtClean="0"/>
              <a:t> </a:t>
            </a:r>
            <a:r>
              <a:rPr lang="en-US" sz="6000" b="1" u="sng" dirty="0" err="1" smtClean="0"/>
              <a:t>SkillsUSA</a:t>
            </a:r>
            <a:r>
              <a:rPr lang="en-US" sz="6000" b="1" u="sng" dirty="0" smtClean="0"/>
              <a:t> </a:t>
            </a:r>
            <a:r>
              <a:rPr lang="en-US" sz="6000" b="1" u="sng" dirty="0" smtClean="0"/>
              <a:t>North Carolina</a:t>
            </a:r>
            <a:r>
              <a:rPr lang="en-US" sz="6000" dirty="0" smtClean="0"/>
              <a:t>, </a:t>
            </a:r>
            <a:r>
              <a:rPr lang="en-US" sz="6000" b="1" dirty="0" smtClean="0"/>
              <a:t>PO Box 88,</a:t>
            </a:r>
            <a:r>
              <a:rPr lang="en-US" sz="6000" dirty="0" smtClean="0"/>
              <a:t> </a:t>
            </a:r>
            <a:r>
              <a:rPr lang="en-US" sz="6000" b="1" dirty="0" smtClean="0"/>
              <a:t>Oxford, NC 27565  </a:t>
            </a:r>
            <a:r>
              <a:rPr lang="en-US" sz="6000" b="1" i="1" dirty="0" smtClean="0"/>
              <a:t>(Make sure you use THIS Oxford NC address, NOT the Leesburg VA address.)</a:t>
            </a:r>
            <a:endParaRPr lang="en-US" sz="6000" b="1" dirty="0" smtClean="0"/>
          </a:p>
          <a:p>
            <a:pPr marL="457200" lvl="0">
              <a:lnSpc>
                <a:spcPct val="120000"/>
              </a:lnSpc>
              <a:spcAft>
                <a:spcPts val="1200"/>
              </a:spcAft>
            </a:pPr>
            <a:r>
              <a:rPr lang="en-US" sz="6000" b="1" dirty="0" smtClean="0">
                <a:solidFill>
                  <a:srgbClr val="C00000"/>
                </a:solidFill>
              </a:rPr>
              <a:t>If you have not received </a:t>
            </a:r>
            <a:r>
              <a:rPr lang="en-US" sz="6000" b="1" dirty="0" smtClean="0">
                <a:solidFill>
                  <a:srgbClr val="C00000"/>
                </a:solidFill>
              </a:rPr>
              <a:t>your school’s </a:t>
            </a:r>
            <a:r>
              <a:rPr lang="en-US" sz="6000" b="1" dirty="0" smtClean="0">
                <a:solidFill>
                  <a:srgbClr val="C00000"/>
                </a:solidFill>
              </a:rPr>
              <a:t>invoice yet, contact </a:t>
            </a:r>
            <a:r>
              <a:rPr lang="en-US" sz="6000" b="1" dirty="0" smtClean="0">
                <a:solidFill>
                  <a:srgbClr val="C00000"/>
                </a:solidFill>
              </a:rPr>
              <a:t>us now!  We can send yo</a:t>
            </a:r>
            <a:r>
              <a:rPr lang="en-US" sz="6000" b="1" dirty="0" smtClean="0">
                <a:solidFill>
                  <a:srgbClr val="C00000"/>
                </a:solidFill>
              </a:rPr>
              <a:t>u a credit card invoice (4% card processing fee applied) – Email a request for card invoice – </a:t>
            </a:r>
            <a:r>
              <a:rPr lang="en-US" sz="6000" b="1" dirty="0" smtClean="0">
                <a:solidFill>
                  <a:srgbClr val="C00000"/>
                </a:solidFill>
                <a:hlinkClick r:id="rId2"/>
              </a:rPr>
              <a:t>info@SkillsUSAnc.org</a:t>
            </a:r>
            <a:endParaRPr lang="en-US" sz="6000" dirty="0" smtClean="0">
              <a:solidFill>
                <a:srgbClr val="C00000"/>
              </a:solidFill>
            </a:endParaRPr>
          </a:p>
          <a:p>
            <a:endParaRPr lang="en-US" sz="3000" dirty="0"/>
          </a:p>
        </p:txBody>
      </p:sp>
    </p:spTree>
    <p:extLst>
      <p:ext uri="{BB962C8B-B14F-4D97-AF65-F5344CB8AC3E}">
        <p14:creationId xmlns:p14="http://schemas.microsoft.com/office/powerpoint/2010/main" val="1710464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 VIP Registration</a:t>
            </a:r>
            <a:endParaRPr lang="en-US" dirty="0"/>
          </a:p>
        </p:txBody>
      </p:sp>
      <p:sp>
        <p:nvSpPr>
          <p:cNvPr id="3" name="Content Placeholder 2"/>
          <p:cNvSpPr>
            <a:spLocks noGrp="1"/>
          </p:cNvSpPr>
          <p:nvPr>
            <p:ph idx="1"/>
          </p:nvPr>
        </p:nvSpPr>
        <p:spPr>
          <a:xfrm>
            <a:off x="798516" y="1733909"/>
            <a:ext cx="9249374" cy="4969811"/>
          </a:xfrm>
        </p:spPr>
        <p:txBody>
          <a:bodyPr>
            <a:normAutofit lnSpcReduction="10000"/>
          </a:bodyPr>
          <a:lstStyle/>
          <a:p>
            <a:pPr marL="0" indent="0">
              <a:buNone/>
            </a:pPr>
            <a:r>
              <a:rPr lang="en-US" sz="3000" b="1" dirty="0"/>
              <a:t>Administrator / VIP / Non-Advisor Registration </a:t>
            </a:r>
            <a:r>
              <a:rPr lang="en-US" sz="3000" b="1" dirty="0" smtClean="0"/>
              <a:t>– </a:t>
            </a:r>
          </a:p>
          <a:p>
            <a:pPr marL="0" indent="0">
              <a:buNone/>
            </a:pPr>
            <a:r>
              <a:rPr lang="en-US" sz="3200" dirty="0" smtClean="0">
                <a:solidFill>
                  <a:srgbClr val="0070C0"/>
                </a:solidFill>
              </a:rPr>
              <a:t>Please </a:t>
            </a:r>
            <a:r>
              <a:rPr lang="en-US" sz="3200" dirty="0">
                <a:solidFill>
                  <a:srgbClr val="0070C0"/>
                </a:solidFill>
              </a:rPr>
              <a:t>invite your administrators out to watch our skilled and talented students showcase their skills in some high-level competitions!  Administrators do not need to register, but </a:t>
            </a:r>
            <a:r>
              <a:rPr lang="en-US" sz="3200" dirty="0" smtClean="0">
                <a:solidFill>
                  <a:srgbClr val="0070C0"/>
                </a:solidFill>
              </a:rPr>
              <a:t>if they would register through our special Admin/VIP form, then we know who is </a:t>
            </a:r>
            <a:r>
              <a:rPr lang="en-US" sz="3200" dirty="0">
                <a:solidFill>
                  <a:srgbClr val="0070C0"/>
                </a:solidFill>
              </a:rPr>
              <a:t>coming to support your students!  </a:t>
            </a:r>
            <a:endParaRPr lang="en-US" sz="3200" dirty="0" smtClean="0">
              <a:solidFill>
                <a:srgbClr val="0070C0"/>
              </a:solidFill>
            </a:endParaRPr>
          </a:p>
          <a:p>
            <a:pPr marL="0" indent="0">
              <a:buNone/>
            </a:pPr>
            <a:r>
              <a:rPr lang="en-US" sz="3200" dirty="0" smtClean="0">
                <a:solidFill>
                  <a:srgbClr val="0070C0"/>
                </a:solidFill>
              </a:rPr>
              <a:t>We </a:t>
            </a:r>
            <a:r>
              <a:rPr lang="en-US" sz="3200" dirty="0">
                <a:solidFill>
                  <a:srgbClr val="0070C0"/>
                </a:solidFill>
              </a:rPr>
              <a:t>ask that you </a:t>
            </a:r>
            <a:r>
              <a:rPr lang="en-US" sz="3200" dirty="0" smtClean="0">
                <a:solidFill>
                  <a:srgbClr val="0070C0"/>
                </a:solidFill>
              </a:rPr>
              <a:t>simply Register your Administrators </a:t>
            </a:r>
            <a:r>
              <a:rPr lang="en-US" sz="3200" b="1" dirty="0">
                <a:hlinkClick r:id="rId2"/>
              </a:rPr>
              <a:t>on our website at this page</a:t>
            </a:r>
            <a:r>
              <a:rPr lang="en-US" sz="3200" dirty="0" smtClean="0">
                <a:solidFill>
                  <a:srgbClr val="0070C0"/>
                </a:solidFill>
              </a:rPr>
              <a:t> </a:t>
            </a:r>
            <a:r>
              <a:rPr lang="en-US" sz="3200" dirty="0">
                <a:solidFill>
                  <a:srgbClr val="0070C0"/>
                </a:solidFill>
              </a:rPr>
              <a:t>so we are aware of their attendance!</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707509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Misc.</a:t>
            </a:r>
            <a:endParaRPr lang="en-US" dirty="0"/>
          </a:p>
        </p:txBody>
      </p:sp>
      <p:sp>
        <p:nvSpPr>
          <p:cNvPr id="3" name="Content Placeholder 2"/>
          <p:cNvSpPr>
            <a:spLocks noGrp="1"/>
          </p:cNvSpPr>
          <p:nvPr>
            <p:ph idx="1"/>
          </p:nvPr>
        </p:nvSpPr>
        <p:spPr>
          <a:xfrm>
            <a:off x="682906" y="1723392"/>
            <a:ext cx="8980858" cy="4969811"/>
          </a:xfrm>
        </p:spPr>
        <p:txBody>
          <a:bodyPr>
            <a:normAutofit/>
          </a:bodyPr>
          <a:lstStyle/>
          <a:p>
            <a:pPr lvl="0"/>
            <a:r>
              <a:rPr lang="en-US" b="1" u="sng" dirty="0"/>
              <a:t>Payment</a:t>
            </a:r>
            <a:r>
              <a:rPr lang="en-US" u="sng" dirty="0"/>
              <a:t> </a:t>
            </a:r>
            <a:r>
              <a:rPr lang="en-US" b="1" u="sng" dirty="0"/>
              <a:t>MUST BE MADE before your students will be eligible to compete</a:t>
            </a:r>
            <a:r>
              <a:rPr lang="en-US" u="sng" dirty="0"/>
              <a:t>.  </a:t>
            </a:r>
            <a:endParaRPr lang="en-US" dirty="0"/>
          </a:p>
          <a:p>
            <a:r>
              <a:rPr lang="en-US" b="1" dirty="0"/>
              <a:t>If state conference registration or past-due payments have not been received in our office prior to March 31, you will need to bring payment(s) with you to registration.  </a:t>
            </a:r>
            <a:endParaRPr lang="en-US" b="1" dirty="0" smtClean="0"/>
          </a:p>
          <a:p>
            <a:r>
              <a:rPr lang="en-US" b="1" dirty="0" smtClean="0"/>
              <a:t>Payments </a:t>
            </a:r>
            <a:r>
              <a:rPr lang="en-US" b="1" dirty="0"/>
              <a:t>will need to be made at the conference by check or credit/debit card (with 4% card processing fee added) at registration/check-in.  </a:t>
            </a:r>
            <a:endParaRPr lang="en-US" sz="3000" dirty="0"/>
          </a:p>
        </p:txBody>
      </p:sp>
    </p:spTree>
    <p:extLst>
      <p:ext uri="{BB962C8B-B14F-4D97-AF65-F5344CB8AC3E}">
        <p14:creationId xmlns:p14="http://schemas.microsoft.com/office/powerpoint/2010/main" val="829695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B2494-CE5F-5515-6DEB-C361B9F37E9C}"/>
              </a:ext>
            </a:extLst>
          </p:cNvPr>
          <p:cNvSpPr>
            <a:spLocks noGrp="1"/>
          </p:cNvSpPr>
          <p:nvPr>
            <p:ph type="title"/>
          </p:nvPr>
        </p:nvSpPr>
        <p:spPr>
          <a:xfrm>
            <a:off x="5640403" y="2184935"/>
            <a:ext cx="6384622" cy="1896176"/>
          </a:xfrm>
        </p:spPr>
        <p:txBody>
          <a:bodyPr>
            <a:normAutofit/>
          </a:bodyPr>
          <a:lstStyle/>
          <a:p>
            <a:r>
              <a:rPr lang="en-US" sz="6000" dirty="0" smtClean="0"/>
              <a:t>THANK </a:t>
            </a:r>
            <a:r>
              <a:rPr lang="en-US" sz="6000" dirty="0" smtClean="0"/>
              <a:t>YOU !</a:t>
            </a:r>
            <a:r>
              <a:rPr lang="en-US" sz="7300" dirty="0" smtClean="0"/>
              <a:t/>
            </a:r>
            <a:br>
              <a:rPr lang="en-US" sz="7300" dirty="0" smtClean="0"/>
            </a:br>
            <a:r>
              <a:rPr lang="en-US" sz="1600" dirty="0" smtClean="0"/>
              <a:t>  </a:t>
            </a:r>
            <a:r>
              <a:rPr lang="en-US" sz="7300" dirty="0" smtClean="0"/>
              <a:t/>
            </a:r>
            <a:br>
              <a:rPr lang="en-US" sz="7300" dirty="0" smtClean="0"/>
            </a:br>
            <a:endParaRPr lang="en-US" sz="4000" dirty="0"/>
          </a:p>
        </p:txBody>
      </p:sp>
    </p:spTree>
    <p:extLst>
      <p:ext uri="{BB962C8B-B14F-4D97-AF65-F5344CB8AC3E}">
        <p14:creationId xmlns:p14="http://schemas.microsoft.com/office/powerpoint/2010/main" val="39348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B4D3EB-0031-7DEB-63AF-09BE28E84338}"/>
              </a:ext>
            </a:extLst>
          </p:cNvPr>
          <p:cNvSpPr>
            <a:spLocks noGrp="1"/>
          </p:cNvSpPr>
          <p:nvPr>
            <p:ph type="title"/>
          </p:nvPr>
        </p:nvSpPr>
        <p:spPr/>
        <p:txBody>
          <a:bodyPr/>
          <a:lstStyle/>
          <a:p>
            <a:r>
              <a:rPr lang="en-US" dirty="0" err="1" smtClean="0"/>
              <a:t>SkillsUSA</a:t>
            </a:r>
            <a:r>
              <a:rPr lang="en-US" dirty="0" smtClean="0"/>
              <a:t> North Carolina Staff +</a:t>
            </a:r>
            <a:endParaRPr lang="en-US" dirty="0"/>
          </a:p>
        </p:txBody>
      </p:sp>
      <p:sp>
        <p:nvSpPr>
          <p:cNvPr id="3" name="Content Placeholder 2">
            <a:extLst>
              <a:ext uri="{FF2B5EF4-FFF2-40B4-BE49-F238E27FC236}">
                <a16:creationId xmlns="" xmlns:a16="http://schemas.microsoft.com/office/drawing/2014/main" id="{F2D65ED3-7A65-BF18-E67C-21B5DEB59EFD}"/>
              </a:ext>
            </a:extLst>
          </p:cNvPr>
          <p:cNvSpPr>
            <a:spLocks noGrp="1"/>
          </p:cNvSpPr>
          <p:nvPr>
            <p:ph idx="1"/>
          </p:nvPr>
        </p:nvSpPr>
        <p:spPr>
          <a:xfrm>
            <a:off x="905576" y="1565743"/>
            <a:ext cx="8282651" cy="4892809"/>
          </a:xfrm>
        </p:spPr>
        <p:txBody>
          <a:bodyPr>
            <a:noAutofit/>
          </a:bodyPr>
          <a:lstStyle/>
          <a:p>
            <a:r>
              <a:rPr lang="en-US" sz="2400" dirty="0" smtClean="0"/>
              <a:t>Paul </a:t>
            </a:r>
            <a:r>
              <a:rPr lang="en-US" sz="2400" dirty="0" err="1" smtClean="0"/>
              <a:t>Heidepriem</a:t>
            </a:r>
            <a:r>
              <a:rPr lang="en-US" sz="2400" dirty="0" smtClean="0"/>
              <a:t>, Executive Director</a:t>
            </a:r>
          </a:p>
          <a:p>
            <a:r>
              <a:rPr lang="en-US" sz="2400" dirty="0" smtClean="0"/>
              <a:t>Rod </a:t>
            </a:r>
            <a:r>
              <a:rPr lang="en-US" sz="2400" dirty="0" err="1" smtClean="0"/>
              <a:t>Lykins</a:t>
            </a:r>
            <a:r>
              <a:rPr lang="en-US" sz="2400" dirty="0" smtClean="0"/>
              <a:t>, Director of Membership, Curriculum &amp; PD</a:t>
            </a:r>
          </a:p>
          <a:p>
            <a:r>
              <a:rPr lang="en-US" sz="2400" dirty="0" smtClean="0"/>
              <a:t>Wil van der </a:t>
            </a:r>
            <a:r>
              <a:rPr lang="en-US" sz="2400" dirty="0" err="1" smtClean="0"/>
              <a:t>Meulen</a:t>
            </a:r>
            <a:r>
              <a:rPr lang="en-US" sz="2400" dirty="0" smtClean="0"/>
              <a:t>, Postsecondary Support Advisor</a:t>
            </a:r>
          </a:p>
          <a:p>
            <a:r>
              <a:rPr lang="en-US" sz="2400" dirty="0" smtClean="0"/>
              <a:t>Brandi Bragg, Conference Manager</a:t>
            </a:r>
          </a:p>
          <a:p>
            <a:r>
              <a:rPr lang="en-US" sz="2400" dirty="0" smtClean="0"/>
              <a:t>Lauren &amp; Kyle Martin, State Officer </a:t>
            </a:r>
            <a:r>
              <a:rPr lang="en-US" sz="2400" dirty="0" smtClean="0"/>
              <a:t>Coordinators</a:t>
            </a:r>
            <a:endParaRPr lang="en-US" sz="2400" dirty="0" smtClean="0"/>
          </a:p>
          <a:p>
            <a:pPr marL="0" indent="0">
              <a:buNone/>
            </a:pPr>
            <a:r>
              <a:rPr lang="en-US" sz="1050" dirty="0"/>
              <a:t> </a:t>
            </a:r>
            <a:r>
              <a:rPr lang="en-US" sz="1050" dirty="0" smtClean="0"/>
              <a:t>  </a:t>
            </a:r>
            <a:endParaRPr lang="en-US" sz="1050" dirty="0"/>
          </a:p>
          <a:p>
            <a:r>
              <a:rPr lang="en-US" sz="2400" dirty="0" err="1" smtClean="0"/>
              <a:t>Daryle</a:t>
            </a:r>
            <a:r>
              <a:rPr lang="en-US" sz="2400" dirty="0" smtClean="0"/>
              <a:t> Nobles, Board Chair</a:t>
            </a:r>
          </a:p>
          <a:p>
            <a:r>
              <a:rPr lang="en-US" sz="2400" dirty="0" smtClean="0"/>
              <a:t>Dr. Tony </a:t>
            </a:r>
            <a:r>
              <a:rPr lang="en-US" sz="2400" dirty="0" err="1" smtClean="0"/>
              <a:t>Reggi</a:t>
            </a:r>
            <a:r>
              <a:rPr lang="en-US" sz="2400" dirty="0" smtClean="0"/>
              <a:t>, NC Community College System</a:t>
            </a:r>
          </a:p>
          <a:p>
            <a:r>
              <a:rPr lang="en-US" sz="2400" dirty="0" smtClean="0"/>
              <a:t>Dr. David Barbour, NC DPI</a:t>
            </a:r>
          </a:p>
          <a:p>
            <a:r>
              <a:rPr lang="en-US" sz="2400" dirty="0" smtClean="0"/>
              <a:t>Dr. Nolan </a:t>
            </a:r>
            <a:r>
              <a:rPr lang="en-US" sz="2400" dirty="0" err="1" smtClean="0"/>
              <a:t>Fahrer</a:t>
            </a:r>
            <a:r>
              <a:rPr lang="en-US" sz="2400" dirty="0" smtClean="0"/>
              <a:t>, NC DPI</a:t>
            </a:r>
          </a:p>
          <a:p>
            <a:r>
              <a:rPr lang="en-US" sz="2400" dirty="0" smtClean="0"/>
              <a:t>Jim </a:t>
            </a:r>
            <a:r>
              <a:rPr lang="en-US" sz="2400" dirty="0" err="1" smtClean="0"/>
              <a:t>Pressly</a:t>
            </a:r>
            <a:r>
              <a:rPr lang="en-US" sz="2400" dirty="0" smtClean="0"/>
              <a:t>, NC DPI</a:t>
            </a:r>
          </a:p>
        </p:txBody>
      </p:sp>
    </p:spTree>
    <p:extLst>
      <p:ext uri="{BB962C8B-B14F-4D97-AF65-F5344CB8AC3E}">
        <p14:creationId xmlns:p14="http://schemas.microsoft.com/office/powerpoint/2010/main" val="165106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2025 State Conference</a:t>
            </a:r>
            <a:endParaRPr lang="en-US" dirty="0"/>
          </a:p>
        </p:txBody>
      </p:sp>
      <p:sp>
        <p:nvSpPr>
          <p:cNvPr id="3" name="Content Placeholder 2"/>
          <p:cNvSpPr>
            <a:spLocks noGrp="1"/>
          </p:cNvSpPr>
          <p:nvPr>
            <p:ph idx="1"/>
          </p:nvPr>
        </p:nvSpPr>
        <p:spPr>
          <a:xfrm>
            <a:off x="847825" y="1661996"/>
            <a:ext cx="8787063" cy="4690678"/>
          </a:xfrm>
        </p:spPr>
        <p:txBody>
          <a:bodyPr>
            <a:noAutofit/>
          </a:bodyPr>
          <a:lstStyle/>
          <a:p>
            <a:r>
              <a:rPr lang="en-US" sz="2400" dirty="0" smtClean="0">
                <a:solidFill>
                  <a:srgbClr val="FF0000"/>
                </a:solidFill>
              </a:rPr>
              <a:t>Wednesday April 9 </a:t>
            </a:r>
            <a:r>
              <a:rPr lang="en-US" sz="2400" dirty="0" smtClean="0"/>
              <a:t>– Registration</a:t>
            </a:r>
            <a:r>
              <a:rPr lang="en-US" sz="2400" dirty="0"/>
              <a:t> </a:t>
            </a:r>
            <a:r>
              <a:rPr lang="en-US" sz="2400" dirty="0" smtClean="0"/>
              <a:t>10am-2pm, Coliseum</a:t>
            </a:r>
          </a:p>
          <a:p>
            <a:r>
              <a:rPr lang="en-US" sz="2400" dirty="0" smtClean="0"/>
              <a:t>Some contests will begin/occur</a:t>
            </a:r>
          </a:p>
          <a:p>
            <a:r>
              <a:rPr lang="en-US" sz="2400" dirty="0" smtClean="0">
                <a:solidFill>
                  <a:srgbClr val="FF0000"/>
                </a:solidFill>
              </a:rPr>
              <a:t>Thursday April 10 </a:t>
            </a:r>
            <a:r>
              <a:rPr lang="en-US" sz="2400" dirty="0" smtClean="0"/>
              <a:t>– Registration PS Only 6:30-7:30am</a:t>
            </a:r>
          </a:p>
          <a:p>
            <a:r>
              <a:rPr lang="en-US" sz="2400" dirty="0"/>
              <a:t>O</a:t>
            </a:r>
            <a:r>
              <a:rPr lang="en-US" sz="2400" dirty="0" smtClean="0"/>
              <a:t>ur Main Contest Day</a:t>
            </a:r>
          </a:p>
          <a:p>
            <a:r>
              <a:rPr lang="en-US" sz="2400" dirty="0"/>
              <a:t>Contests at Greensboro Coliseum &amp; </a:t>
            </a:r>
            <a:r>
              <a:rPr lang="en-US" sz="2400" dirty="0" err="1"/>
              <a:t>Koury</a:t>
            </a:r>
            <a:r>
              <a:rPr lang="en-US" sz="2400" dirty="0"/>
              <a:t> Conv Center</a:t>
            </a:r>
          </a:p>
          <a:p>
            <a:r>
              <a:rPr lang="en-US" sz="2400" dirty="0" smtClean="0"/>
              <a:t>Some contests are 2 days (including CPS) – </a:t>
            </a:r>
            <a:r>
              <a:rPr lang="en-US" sz="2000" dirty="0" err="1" smtClean="0"/>
              <a:t>Teamworks</a:t>
            </a:r>
            <a:r>
              <a:rPr lang="en-US" sz="2000" dirty="0" smtClean="0"/>
              <a:t>, Carpentry, Drone, Additive Mfg.  </a:t>
            </a:r>
            <a:endParaRPr lang="en-US" sz="2000" dirty="0"/>
          </a:p>
          <a:p>
            <a:r>
              <a:rPr lang="en-US" sz="2400" dirty="0" smtClean="0"/>
              <a:t>Orientations – most the day of contest Thursday,              some on Wednesday (for HS) – Required</a:t>
            </a:r>
            <a:r>
              <a:rPr lang="en-US" sz="2400" dirty="0"/>
              <a:t> </a:t>
            </a:r>
            <a:r>
              <a:rPr lang="en-US" sz="2400" dirty="0" smtClean="0"/>
              <a:t>vs Optional</a:t>
            </a:r>
          </a:p>
          <a:p>
            <a:r>
              <a:rPr lang="en-US" sz="2400" dirty="0" smtClean="0"/>
              <a:t>College Postsecondary Awards Ceremony – 7:30pm</a:t>
            </a:r>
          </a:p>
          <a:p>
            <a:r>
              <a:rPr lang="en-US" sz="2400" dirty="0" smtClean="0">
                <a:solidFill>
                  <a:srgbClr val="FF0000"/>
                </a:solidFill>
              </a:rPr>
              <a:t>Friday April 11 </a:t>
            </a:r>
            <a:r>
              <a:rPr lang="en-US" sz="2400" dirty="0" smtClean="0"/>
              <a:t>– HS/MS Awards Ceremony</a:t>
            </a:r>
            <a:endParaRPr lang="en-US" sz="2400" dirty="0"/>
          </a:p>
        </p:txBody>
      </p:sp>
    </p:spTree>
    <p:extLst>
      <p:ext uri="{BB962C8B-B14F-4D97-AF65-F5344CB8AC3E}">
        <p14:creationId xmlns:p14="http://schemas.microsoft.com/office/powerpoint/2010/main" val="187709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Misc.</a:t>
            </a:r>
            <a:endParaRPr lang="en-US" dirty="0"/>
          </a:p>
        </p:txBody>
      </p:sp>
      <p:sp>
        <p:nvSpPr>
          <p:cNvPr id="3" name="Content Placeholder 2"/>
          <p:cNvSpPr>
            <a:spLocks noGrp="1"/>
          </p:cNvSpPr>
          <p:nvPr>
            <p:ph idx="1"/>
          </p:nvPr>
        </p:nvSpPr>
        <p:spPr>
          <a:xfrm>
            <a:off x="857450" y="1777498"/>
            <a:ext cx="8873691" cy="4575175"/>
          </a:xfrm>
        </p:spPr>
        <p:txBody>
          <a:bodyPr>
            <a:normAutofit/>
          </a:bodyPr>
          <a:lstStyle/>
          <a:p>
            <a:r>
              <a:rPr lang="en-US" sz="3000" dirty="0" smtClean="0"/>
              <a:t>Orientations – </a:t>
            </a:r>
          </a:p>
          <a:p>
            <a:pPr lvl="1"/>
            <a:r>
              <a:rPr lang="en-US" dirty="0" smtClean="0"/>
              <a:t>Day-Before – HS/MS only</a:t>
            </a:r>
          </a:p>
          <a:p>
            <a:pPr lvl="1"/>
            <a:r>
              <a:rPr lang="en-US" dirty="0" smtClean="0"/>
              <a:t>Required or </a:t>
            </a:r>
            <a:r>
              <a:rPr lang="en-US" dirty="0" err="1" smtClean="0"/>
              <a:t>OptionalPostsecondary</a:t>
            </a:r>
            <a:r>
              <a:rPr lang="en-US" dirty="0" smtClean="0"/>
              <a:t> – Day-Of</a:t>
            </a:r>
          </a:p>
          <a:p>
            <a:r>
              <a:rPr lang="en-US" sz="3000" dirty="0" smtClean="0"/>
              <a:t>Resumes – Turn in to Chairperson at Orientation</a:t>
            </a:r>
          </a:p>
          <a:p>
            <a:r>
              <a:rPr lang="en-US" sz="3000" dirty="0" smtClean="0"/>
              <a:t>No Online Testing for NC State Conference</a:t>
            </a:r>
          </a:p>
          <a:p>
            <a:r>
              <a:rPr lang="en-US" sz="3000" dirty="0" smtClean="0">
                <a:solidFill>
                  <a:srgbClr val="FF0000"/>
                </a:solidFill>
              </a:rPr>
              <a:t>Smart Phones/Watches – Prohibited    </a:t>
            </a:r>
          </a:p>
          <a:p>
            <a:endParaRPr lang="en-US" sz="3000" dirty="0"/>
          </a:p>
        </p:txBody>
      </p:sp>
    </p:spTree>
    <p:extLst>
      <p:ext uri="{BB962C8B-B14F-4D97-AF65-F5344CB8AC3E}">
        <p14:creationId xmlns:p14="http://schemas.microsoft.com/office/powerpoint/2010/main" val="3222801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“Program”</a:t>
            </a:r>
            <a:endParaRPr lang="en-US" dirty="0"/>
          </a:p>
        </p:txBody>
      </p:sp>
      <p:sp>
        <p:nvSpPr>
          <p:cNvPr id="3" name="Content Placeholder 2"/>
          <p:cNvSpPr>
            <a:spLocks noGrp="1"/>
          </p:cNvSpPr>
          <p:nvPr>
            <p:ph idx="1"/>
          </p:nvPr>
        </p:nvSpPr>
        <p:spPr>
          <a:xfrm>
            <a:off x="682906" y="2319688"/>
            <a:ext cx="9000109" cy="3840480"/>
          </a:xfrm>
        </p:spPr>
        <p:txBody>
          <a:bodyPr>
            <a:normAutofit/>
          </a:bodyPr>
          <a:lstStyle/>
          <a:p>
            <a:pPr marL="0" indent="0" algn="ctr">
              <a:buNone/>
            </a:pPr>
            <a:r>
              <a:rPr lang="en-US" sz="9600" b="1" dirty="0" smtClean="0">
                <a:solidFill>
                  <a:srgbClr val="00B050"/>
                </a:solidFill>
                <a:latin typeface="Berlin Sans FB Demi" panose="020E0802020502020306" pitchFamily="34" charset="0"/>
              </a:rPr>
              <a:t>Yapp App!!</a:t>
            </a:r>
          </a:p>
          <a:p>
            <a:pPr marL="0" indent="0" algn="ctr">
              <a:buNone/>
            </a:pPr>
            <a:r>
              <a:rPr lang="en-US" sz="2000" b="1" dirty="0" smtClean="0">
                <a:solidFill>
                  <a:srgbClr val="00B050"/>
                </a:solidFill>
                <a:latin typeface="Berlin Sans FB Demi" panose="020E0802020502020306" pitchFamily="34" charset="0"/>
              </a:rPr>
              <a:t>  </a:t>
            </a:r>
          </a:p>
          <a:p>
            <a:pPr marL="0" indent="0" algn="ctr">
              <a:buNone/>
            </a:pPr>
            <a:r>
              <a:rPr lang="en-US" sz="6600" b="1" dirty="0" smtClean="0">
                <a:solidFill>
                  <a:srgbClr val="00B050"/>
                </a:solidFill>
                <a:latin typeface="Berlin Sans FB Demi" panose="020E0802020502020306" pitchFamily="34" charset="0"/>
              </a:rPr>
              <a:t>Coming Soon!</a:t>
            </a:r>
          </a:p>
          <a:p>
            <a:endParaRPr lang="en-US" sz="3000" dirty="0"/>
          </a:p>
        </p:txBody>
      </p:sp>
    </p:spTree>
    <p:extLst>
      <p:ext uri="{BB962C8B-B14F-4D97-AF65-F5344CB8AC3E}">
        <p14:creationId xmlns:p14="http://schemas.microsoft.com/office/powerpoint/2010/main" val="5135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Clothing/Attire</a:t>
            </a:r>
            <a:endParaRPr lang="en-US" dirty="0"/>
          </a:p>
        </p:txBody>
      </p:sp>
      <p:sp>
        <p:nvSpPr>
          <p:cNvPr id="3" name="Content Placeholder 2"/>
          <p:cNvSpPr>
            <a:spLocks noGrp="1"/>
          </p:cNvSpPr>
          <p:nvPr>
            <p:ph idx="1"/>
          </p:nvPr>
        </p:nvSpPr>
        <p:spPr>
          <a:xfrm>
            <a:off x="682906" y="1450239"/>
            <a:ext cx="8623434" cy="4738805"/>
          </a:xfrm>
        </p:spPr>
        <p:txBody>
          <a:bodyPr>
            <a:noAutofit/>
          </a:bodyPr>
          <a:lstStyle/>
          <a:p>
            <a:pPr lvl="0"/>
            <a:r>
              <a:rPr lang="en-US" sz="1400" b="1" u="sng" dirty="0"/>
              <a:t>SKILL CONTEST CLOTHING</a:t>
            </a:r>
            <a:r>
              <a:rPr lang="en-US" sz="1400" b="1" i="1" dirty="0"/>
              <a:t> – Official </a:t>
            </a:r>
            <a:r>
              <a:rPr lang="en-US" sz="1400" b="1" i="1" dirty="0" err="1"/>
              <a:t>SkillsUSA</a:t>
            </a:r>
            <a:r>
              <a:rPr lang="en-US" sz="1400" b="1" i="1" dirty="0"/>
              <a:t> attire is required for the contest competition, opening ceremony, awards ceremony, and delegate assembly.</a:t>
            </a:r>
            <a:r>
              <a:rPr lang="en-US" sz="1400" i="1" dirty="0"/>
              <a:t> </a:t>
            </a:r>
            <a:r>
              <a:rPr lang="en-US" sz="1400" dirty="0"/>
              <a:t> </a:t>
            </a:r>
            <a:r>
              <a:rPr lang="en-US" sz="1400" b="1" dirty="0"/>
              <a:t>NOTE:  White polo shirts, khaki &amp; blue work shirts, scrubs, etc. do not have to have the </a:t>
            </a:r>
            <a:r>
              <a:rPr lang="en-US" sz="1400" b="1" dirty="0" err="1"/>
              <a:t>SkillsUSA</a:t>
            </a:r>
            <a:r>
              <a:rPr lang="en-US" sz="1400" b="1" dirty="0"/>
              <a:t> logo on them </a:t>
            </a:r>
            <a:r>
              <a:rPr lang="en-US" sz="1400" b="1" u="sng" dirty="0"/>
              <a:t>for state competition</a:t>
            </a:r>
            <a:r>
              <a:rPr lang="en-US" sz="1400" b="1" dirty="0"/>
              <a:t> but should match the official clothing style requirements given in the </a:t>
            </a:r>
            <a:r>
              <a:rPr lang="en-US" sz="1400" b="1" dirty="0" err="1"/>
              <a:t>SkillsUSA</a:t>
            </a:r>
            <a:r>
              <a:rPr lang="en-US" sz="1400" b="1" dirty="0"/>
              <a:t> Technical Standards.</a:t>
            </a:r>
            <a:r>
              <a:rPr lang="en-US" sz="1400" dirty="0"/>
              <a:t>  School and/or business logos on clothing must be covered up.</a:t>
            </a:r>
          </a:p>
          <a:p>
            <a:pPr lvl="0"/>
            <a:r>
              <a:rPr lang="en-US" sz="1400" b="1" u="sng" dirty="0"/>
              <a:t>MEDICAL CONTESTS</a:t>
            </a:r>
            <a:r>
              <a:rPr lang="en-US" sz="1400" dirty="0"/>
              <a:t> requiring scrubs – </a:t>
            </a:r>
            <a:r>
              <a:rPr lang="en-US" sz="1400" b="1" dirty="0"/>
              <a:t>any SOLID color scrub</a:t>
            </a:r>
            <a:r>
              <a:rPr lang="en-US" sz="1400" dirty="0"/>
              <a:t> is acceptable.  School and/or business logos on scrubs must be covered up.</a:t>
            </a:r>
          </a:p>
          <a:p>
            <a:pPr lvl="0"/>
            <a:r>
              <a:rPr lang="en-US" sz="1400" b="1" u="sng" dirty="0"/>
              <a:t>LEADERSHIP CONTEST CLOTHING</a:t>
            </a:r>
            <a:r>
              <a:rPr lang="en-US" sz="1400" dirty="0"/>
              <a:t> – </a:t>
            </a:r>
          </a:p>
          <a:p>
            <a:pPr lvl="0"/>
            <a:r>
              <a:rPr lang="en-US" sz="1400" dirty="0"/>
              <a:t>Either the </a:t>
            </a:r>
            <a:r>
              <a:rPr lang="en-US" sz="1400" dirty="0" err="1"/>
              <a:t>SkillsUSA</a:t>
            </a:r>
            <a:r>
              <a:rPr lang="en-US" sz="1400" dirty="0"/>
              <a:t> red blazer, windbreaker, or black jacket may be worn for leadership contests with accompanying official dress.  </a:t>
            </a:r>
          </a:p>
          <a:p>
            <a:pPr lvl="0"/>
            <a:r>
              <a:rPr lang="en-US" sz="1400" dirty="0"/>
              <a:t>If the student does not have one of these jackets, they can simply meet all other clothing requirements without the jacket.  </a:t>
            </a:r>
          </a:p>
          <a:p>
            <a:pPr lvl="0"/>
            <a:r>
              <a:rPr lang="en-US" sz="1400" dirty="0"/>
              <a:t>Professional business attire is also acceptable for North Carolina Regional and State competition.  </a:t>
            </a:r>
          </a:p>
          <a:p>
            <a:pPr lvl="0"/>
            <a:r>
              <a:rPr lang="en-US" sz="1400" dirty="0"/>
              <a:t>For complete clothing requirement information, refer to contest guidelines in the</a:t>
            </a:r>
            <a:r>
              <a:rPr lang="en-US" sz="1400" b="1" i="1" dirty="0"/>
              <a:t> </a:t>
            </a:r>
            <a:r>
              <a:rPr lang="en-US" sz="1400" b="1" i="1" dirty="0" err="1"/>
              <a:t>SkillsUSA</a:t>
            </a:r>
            <a:r>
              <a:rPr lang="en-US" sz="1400" b="1" i="1" dirty="0"/>
              <a:t> Championships Technical Standards</a:t>
            </a:r>
            <a:r>
              <a:rPr lang="en-US" sz="1400" dirty="0"/>
              <a:t>.</a:t>
            </a:r>
          </a:p>
          <a:p>
            <a:pPr lvl="0"/>
            <a:r>
              <a:rPr lang="en-US" sz="1400" b="1" u="sng" dirty="0"/>
              <a:t>Skills Contest Safety Equipment/Clothing</a:t>
            </a:r>
            <a:endParaRPr lang="en-US" sz="1400" dirty="0"/>
          </a:p>
          <a:p>
            <a:r>
              <a:rPr lang="en-US" sz="1400" dirty="0"/>
              <a:t>Safety requirements are specified in the </a:t>
            </a:r>
            <a:r>
              <a:rPr lang="en-US" sz="1400" b="1" i="1" dirty="0" err="1"/>
              <a:t>SkillsUSA</a:t>
            </a:r>
            <a:r>
              <a:rPr lang="en-US" sz="1400" b="1" i="1" dirty="0"/>
              <a:t> Championships Technical Standards</a:t>
            </a:r>
            <a:r>
              <a:rPr lang="en-US" sz="1400" dirty="0"/>
              <a:t> for each event.  The safety requirements will be strictly enforced by each contest chairperson, especially eye protection and work shoes.  </a:t>
            </a:r>
          </a:p>
          <a:p>
            <a:r>
              <a:rPr lang="en-US" sz="1400" dirty="0"/>
              <a:t> ***</a:t>
            </a:r>
            <a:r>
              <a:rPr lang="en-US" sz="1400" b="1" dirty="0"/>
              <a:t>NO TENNIS SHOES ALLOWED*** for contests requiring safety shoes. </a:t>
            </a:r>
          </a:p>
        </p:txBody>
      </p:sp>
    </p:spTree>
    <p:extLst>
      <p:ext uri="{BB962C8B-B14F-4D97-AF65-F5344CB8AC3E}">
        <p14:creationId xmlns:p14="http://schemas.microsoft.com/office/powerpoint/2010/main" val="327486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Clothing/Attire</a:t>
            </a:r>
            <a:endParaRPr lang="en-US" dirty="0"/>
          </a:p>
        </p:txBody>
      </p:sp>
      <p:sp>
        <p:nvSpPr>
          <p:cNvPr id="3" name="Content Placeholder 2"/>
          <p:cNvSpPr>
            <a:spLocks noGrp="1"/>
          </p:cNvSpPr>
          <p:nvPr>
            <p:ph idx="1"/>
          </p:nvPr>
        </p:nvSpPr>
        <p:spPr>
          <a:xfrm>
            <a:off x="490401" y="1859313"/>
            <a:ext cx="9375494" cy="4738805"/>
          </a:xfrm>
        </p:spPr>
        <p:txBody>
          <a:bodyPr>
            <a:noAutofit/>
          </a:bodyPr>
          <a:lstStyle/>
          <a:p>
            <a:pPr marL="0" lvl="0" indent="0" algn="ctr">
              <a:buNone/>
            </a:pPr>
            <a:r>
              <a:rPr lang="en-US" sz="4600" b="1" dirty="0" smtClean="0"/>
              <a:t>OFFICIAL  DRESS  OR</a:t>
            </a:r>
          </a:p>
          <a:p>
            <a:pPr marL="0" lvl="0" indent="0" algn="ctr">
              <a:buNone/>
            </a:pPr>
            <a:r>
              <a:rPr lang="en-US" sz="4600" b="1" dirty="0" smtClean="0"/>
              <a:t>PROFESSIONAL  </a:t>
            </a:r>
            <a:r>
              <a:rPr lang="en-US" sz="4600" b="1" dirty="0" smtClean="0"/>
              <a:t>ATTIRE</a:t>
            </a:r>
          </a:p>
          <a:p>
            <a:pPr marL="0" lvl="0" indent="0" algn="ctr">
              <a:buNone/>
            </a:pPr>
            <a:r>
              <a:rPr lang="en-US" sz="4600" b="1" dirty="0" smtClean="0"/>
              <a:t>TO  RECEIVE  MEDALLIONS</a:t>
            </a:r>
          </a:p>
          <a:p>
            <a:pPr marL="0" lvl="0" indent="0" algn="ctr">
              <a:buNone/>
            </a:pPr>
            <a:r>
              <a:rPr lang="en-US" sz="4600" b="1" dirty="0" smtClean="0"/>
              <a:t>ON  STAGE</a:t>
            </a:r>
            <a:endParaRPr lang="en-US" sz="4600" b="1" dirty="0" smtClean="0"/>
          </a:p>
          <a:p>
            <a:pPr marL="0" lvl="0" indent="0" algn="ctr">
              <a:buNone/>
            </a:pPr>
            <a:r>
              <a:rPr lang="en-US" sz="4600" b="1" dirty="0" smtClean="0"/>
              <a:t>AT  AWARDS  CEREMONIES</a:t>
            </a:r>
            <a:endParaRPr lang="en-US" sz="4600" b="1" dirty="0"/>
          </a:p>
        </p:txBody>
      </p:sp>
    </p:spTree>
    <p:extLst>
      <p:ext uri="{BB962C8B-B14F-4D97-AF65-F5344CB8AC3E}">
        <p14:creationId xmlns:p14="http://schemas.microsoft.com/office/powerpoint/2010/main" val="1673198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our Conference </a:t>
            </a:r>
            <a:r>
              <a:rPr lang="en-US" dirty="0" smtClean="0"/>
              <a:t>Competition </a:t>
            </a:r>
            <a:r>
              <a:rPr lang="en-US" dirty="0"/>
              <a:t>Packet </a:t>
            </a:r>
            <a:r>
              <a:rPr lang="en-US" dirty="0" smtClean="0"/>
              <a:t>and/or </a:t>
            </a:r>
            <a:r>
              <a:rPr lang="en-US" dirty="0"/>
              <a:t>On Our Website</a:t>
            </a:r>
          </a:p>
        </p:txBody>
      </p:sp>
      <p:sp>
        <p:nvSpPr>
          <p:cNvPr id="3" name="Content Placeholder 2"/>
          <p:cNvSpPr>
            <a:spLocks noGrp="1"/>
          </p:cNvSpPr>
          <p:nvPr>
            <p:ph idx="1"/>
          </p:nvPr>
        </p:nvSpPr>
        <p:spPr>
          <a:xfrm>
            <a:off x="745966" y="1716428"/>
            <a:ext cx="9162449" cy="4575175"/>
          </a:xfrm>
        </p:spPr>
        <p:txBody>
          <a:bodyPr>
            <a:normAutofit/>
          </a:bodyPr>
          <a:lstStyle/>
          <a:p>
            <a:r>
              <a:rPr lang="en-US" b="1" dirty="0">
                <a:hlinkClick r:id="rId2"/>
              </a:rPr>
              <a:t>https://</a:t>
            </a:r>
            <a:r>
              <a:rPr lang="en-US" b="1" dirty="0" smtClean="0">
                <a:hlinkClick r:id="rId2"/>
              </a:rPr>
              <a:t>www.skillsusanc.org/competition-guidelines</a:t>
            </a:r>
            <a:endParaRPr lang="en-US" b="1" dirty="0" smtClean="0"/>
          </a:p>
          <a:p>
            <a:r>
              <a:rPr lang="en-US" sz="2400" b="1" dirty="0" smtClean="0"/>
              <a:t>2025 Conference &amp; Competition Packet</a:t>
            </a:r>
          </a:p>
          <a:p>
            <a:r>
              <a:rPr lang="en-US" sz="2400" b="1" dirty="0" smtClean="0"/>
              <a:t>Personal Liability/Medical Release Code of Conduct</a:t>
            </a:r>
          </a:p>
          <a:p>
            <a:r>
              <a:rPr lang="en-US" sz="2400" b="1" dirty="0" smtClean="0"/>
              <a:t>Special Needs Accommodations </a:t>
            </a:r>
          </a:p>
          <a:p>
            <a:r>
              <a:rPr lang="en-US" sz="2400" b="1" dirty="0" smtClean="0"/>
              <a:t>Level 1 / Beginner Verification Forms</a:t>
            </a:r>
          </a:p>
          <a:p>
            <a:r>
              <a:rPr lang="en-US" sz="2400" b="1" dirty="0" smtClean="0"/>
              <a:t>Sample Resume  (ALL Contestants except MS)</a:t>
            </a:r>
          </a:p>
          <a:p>
            <a:r>
              <a:rPr lang="en-US" sz="2400" b="1" dirty="0" smtClean="0"/>
              <a:t>Contest Standards, Tool Lists, NC Standards</a:t>
            </a:r>
          </a:p>
          <a:p>
            <a:r>
              <a:rPr lang="en-US" sz="2400" b="1" dirty="0" smtClean="0"/>
              <a:t>Contests with no link follow the National </a:t>
            </a:r>
            <a:r>
              <a:rPr lang="en-US" sz="2400" b="1" dirty="0" err="1" smtClean="0"/>
              <a:t>Stds</a:t>
            </a:r>
            <a:r>
              <a:rPr lang="en-US" sz="2400" b="1" dirty="0" smtClean="0"/>
              <a:t> (Absorb)</a:t>
            </a:r>
            <a:endParaRPr lang="en-US" sz="2400" dirty="0" smtClean="0"/>
          </a:p>
          <a:p>
            <a:endParaRPr lang="en-US" sz="3000" dirty="0"/>
          </a:p>
        </p:txBody>
      </p:sp>
    </p:spTree>
    <p:extLst>
      <p:ext uri="{BB962C8B-B14F-4D97-AF65-F5344CB8AC3E}">
        <p14:creationId xmlns:p14="http://schemas.microsoft.com/office/powerpoint/2010/main" val="916203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Information</a:t>
            </a:r>
            <a:endParaRPr lang="en-US" dirty="0"/>
          </a:p>
        </p:txBody>
      </p:sp>
      <p:sp>
        <p:nvSpPr>
          <p:cNvPr id="3" name="Content Placeholder 2"/>
          <p:cNvSpPr>
            <a:spLocks noGrp="1"/>
          </p:cNvSpPr>
          <p:nvPr>
            <p:ph idx="1"/>
          </p:nvPr>
        </p:nvSpPr>
        <p:spPr>
          <a:xfrm>
            <a:off x="857450" y="1777498"/>
            <a:ext cx="8873691" cy="4575175"/>
          </a:xfrm>
        </p:spPr>
        <p:txBody>
          <a:bodyPr>
            <a:normAutofit/>
          </a:bodyPr>
          <a:lstStyle/>
          <a:p>
            <a:r>
              <a:rPr lang="en-US" sz="3000" dirty="0" smtClean="0"/>
              <a:t>Check our Website</a:t>
            </a:r>
          </a:p>
          <a:p>
            <a:r>
              <a:rPr lang="en-US" sz="3000" dirty="0" smtClean="0"/>
              <a:t>Critical Contest Information for some contests is being sent out to students and advisors.</a:t>
            </a:r>
          </a:p>
          <a:p>
            <a:r>
              <a:rPr lang="en-US" sz="3000" dirty="0" smtClean="0">
                <a:solidFill>
                  <a:srgbClr val="002060"/>
                </a:solidFill>
              </a:rPr>
              <a:t>Advisors:  Make sure to get this information to your students –</a:t>
            </a:r>
          </a:p>
          <a:p>
            <a:pPr lvl="1"/>
            <a:r>
              <a:rPr lang="en-US" sz="2600" dirty="0" smtClean="0">
                <a:solidFill>
                  <a:srgbClr val="002060"/>
                </a:solidFill>
              </a:rPr>
              <a:t>Some school systems block our student emails</a:t>
            </a:r>
          </a:p>
          <a:p>
            <a:pPr lvl="1"/>
            <a:r>
              <a:rPr lang="en-US" sz="2600" dirty="0" smtClean="0">
                <a:solidFill>
                  <a:srgbClr val="002060"/>
                </a:solidFill>
              </a:rPr>
              <a:t>Some emails were not put entered into registration accurately! </a:t>
            </a:r>
          </a:p>
          <a:p>
            <a:endParaRPr lang="en-US" sz="3000" dirty="0" smtClean="0">
              <a:solidFill>
                <a:srgbClr val="FF0000"/>
              </a:solidFill>
            </a:endParaRPr>
          </a:p>
          <a:p>
            <a:endParaRPr lang="en-US" sz="3000" dirty="0"/>
          </a:p>
        </p:txBody>
      </p:sp>
    </p:spTree>
    <p:extLst>
      <p:ext uri="{BB962C8B-B14F-4D97-AF65-F5344CB8AC3E}">
        <p14:creationId xmlns:p14="http://schemas.microsoft.com/office/powerpoint/2010/main" val="1549603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5136</TotalTime>
  <Words>993</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Arial Narrow</vt:lpstr>
      <vt:lpstr>Berlin Sans FB Demi</vt:lpstr>
      <vt:lpstr>Calibri</vt:lpstr>
      <vt:lpstr>Calibri Light</vt:lpstr>
      <vt:lpstr>Office Theme</vt:lpstr>
      <vt:lpstr>SkillsUSA North Carolina</vt:lpstr>
      <vt:lpstr>SkillsUSA North Carolina Staff +</vt:lpstr>
      <vt:lpstr>Our 2025 State Conference</vt:lpstr>
      <vt:lpstr>Conference Misc.</vt:lpstr>
      <vt:lpstr>Conference “Program”</vt:lpstr>
      <vt:lpstr>Contest Clothing/Attire</vt:lpstr>
      <vt:lpstr>Contest Clothing/Attire</vt:lpstr>
      <vt:lpstr>In our Conference Competition Packet and/or On Our Website</vt:lpstr>
      <vt:lpstr>Contest Information</vt:lpstr>
      <vt:lpstr>Contest Information</vt:lpstr>
      <vt:lpstr>Contest Information</vt:lpstr>
      <vt:lpstr>SHUTTLES</vt:lpstr>
      <vt:lpstr>Airbound (formerly Rockin’ Jump)</vt:lpstr>
      <vt:lpstr>VERIFY YOUR REGISTRATIONS!</vt:lpstr>
      <vt:lpstr>Conference Misc.</vt:lpstr>
      <vt:lpstr>Administrator / VIP Registration</vt:lpstr>
      <vt:lpstr>Conference Misc.</vt:lpstr>
      <vt:lpstr>THANK YOU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Goodman</dc:creator>
  <cp:lastModifiedBy>Paul</cp:lastModifiedBy>
  <cp:revision>45</cp:revision>
  <dcterms:created xsi:type="dcterms:W3CDTF">2023-07-05T15:30:59Z</dcterms:created>
  <dcterms:modified xsi:type="dcterms:W3CDTF">2025-03-15T00:53:20Z</dcterms:modified>
</cp:coreProperties>
</file>